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255DEE-F1D8-4634-A723-CE9A8F9A7F8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6B0A5-A3B6-4AD2-8352-E32A41A39C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921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8B50D-32E0-4E34-B4D6-19669B4EE78D}" type="datetime1">
              <a:rPr lang="ru-RU" smtClean="0"/>
              <a:t>18.10.2015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51DE-07CF-435E-B65F-BA8844185625}" type="datetime1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E3FF-C1B6-4ACB-8EEF-22648CBC8D0E}" type="datetime1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01E3D56-EDF3-4D04-8ED4-4158E4CBF76B}" type="datetime1">
              <a:rPr lang="ru-RU" smtClean="0"/>
              <a:t>18.10.2015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DCF1C-7D3E-4F8D-AA17-6D7646C70047}" type="datetime1">
              <a:rPr lang="ru-RU" smtClean="0"/>
              <a:t>18.10.2015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F2CE6BE-B631-4F89-88A3-9514E13B2FB1}" type="datetime1">
              <a:rPr lang="ru-RU" smtClean="0"/>
              <a:t>18.10.2015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E42E5A1-BF8C-4F20-B75C-64BFF4C5EB76}" type="datetime1">
              <a:rPr lang="ru-RU" smtClean="0"/>
              <a:t>18.10.2015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51A60-3502-4397-A6A9-011E3951D7D9}" type="datetime1">
              <a:rPr lang="ru-RU" smtClean="0"/>
              <a:t>18.10.2015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1DA90-BBF6-4478-A052-3CFB6B6B2C78}" type="datetime1">
              <a:rPr lang="ru-RU" smtClean="0"/>
              <a:t>18.10.2015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21892F9-165D-4198-A12A-B16226ACA6D1}" type="datetime1">
              <a:rPr lang="ru-RU" smtClean="0"/>
              <a:t>18.10.2015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DDB9983-F1BE-4386-98C2-FD32A5AC8E8D}" type="datetime1">
              <a:rPr lang="ru-RU" smtClean="0"/>
              <a:t>18.10.2015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38E0B6B3-4700-467D-90A5-D9BDC888209E}" type="datetime1">
              <a:rPr lang="ru-RU" smtClean="0"/>
              <a:t>18.10.2015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/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797152"/>
            <a:ext cx="5652120" cy="1944862"/>
          </a:xfrm>
        </p:spPr>
        <p:txBody>
          <a:bodyPr/>
          <a:lstStyle/>
          <a:p>
            <a:pPr algn="r"/>
            <a:r>
              <a:rPr lang="ru-RU" dirty="0"/>
              <a:t>Мир берегите, остальное – будет,</a:t>
            </a:r>
          </a:p>
          <a:p>
            <a:pPr algn="r"/>
            <a:r>
              <a:rPr lang="ru-RU" dirty="0"/>
              <a:t>Все будет, если будет мир.</a:t>
            </a:r>
          </a:p>
          <a:p>
            <a:pPr algn="r"/>
            <a:r>
              <a:rPr lang="ru-RU" dirty="0"/>
              <a:t>Не зверям это надо, надо - людям.</a:t>
            </a:r>
          </a:p>
          <a:p>
            <a:r>
              <a:rPr lang="ru-RU" dirty="0" smtClean="0"/>
              <a:t>Работу выполнил: Коржавин  Иван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680960" cy="2438399"/>
          </a:xfrm>
          <a:effectLst>
            <a:glow rad="139700">
              <a:schemeClr val="accent4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  <a:softEdge rad="63500"/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prstTxWarp prst="textFadeDown">
              <a:avLst/>
            </a:prstTxWarp>
            <a:noAutofit/>
          </a:bodyPr>
          <a:lstStyle/>
          <a:p>
            <a:pPr algn="ctr"/>
            <a:r>
              <a:rPr lang="ru-RU" sz="8000" i="1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Мир во всём мире</a:t>
            </a:r>
            <a:endParaRPr lang="ru-RU" sz="8000" i="1" dirty="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1916832"/>
            <a:ext cx="7680960" cy="4724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i="1" dirty="0" smtClean="0"/>
              <a:t>	На планете существуют такие территории, в которых мир длился очень долгие годы.</a:t>
            </a:r>
            <a:endParaRPr lang="ru-RU" sz="48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7680960" cy="1066800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Территории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хранители мира</a:t>
            </a:r>
            <a:b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A1BC35-B146-4F87-BEC8-4A33A7E3BA75}" type="datetime1">
              <a:rPr lang="ru-RU" smtClean="0"/>
              <a:t>18.10.2015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-32289" y="1556792"/>
            <a:ext cx="7680960" cy="4724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i="1" dirty="0" smtClean="0"/>
              <a:t>	1814 — сегодня </a:t>
            </a:r>
          </a:p>
          <a:p>
            <a:pPr algn="ctr">
              <a:buNone/>
            </a:pPr>
            <a:r>
              <a:rPr lang="ru-RU" sz="3600" i="1" dirty="0" smtClean="0"/>
              <a:t>	Современное государство с самой длительной историей непрерывного мира. После вторжения в 1814 году в Норвегию Швеция не принимала участие в военных конфликтах.</a:t>
            </a:r>
            <a:endParaRPr lang="ru-RU" sz="36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7680960" cy="1066800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Швеция</a:t>
            </a:r>
            <a:endParaRPr lang="ru-RU" sz="7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File:Flag of Sweden.sv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0557" y="-25361"/>
            <a:ext cx="2857488" cy="1785930"/>
          </a:xfrm>
          <a:prstGeom prst="rect">
            <a:avLst/>
          </a:prstGeom>
          <a:noFill/>
        </p:spPr>
      </p:pic>
      <p:sp>
        <p:nvSpPr>
          <p:cNvPr id="4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BF6C6C-F12B-45EB-82BF-ED18F70DD963}" type="datetime1">
              <a:rPr lang="ru-RU" smtClean="0"/>
              <a:t>18.10.2015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64327" y="1916832"/>
            <a:ext cx="7772400" cy="39266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i="1" dirty="0" smtClean="0"/>
              <a:t>1848 — сегодня Этой стране удалось так долго сохранить мир благодаря жесткой политике нейтралитета.</a:t>
            </a:r>
            <a:endParaRPr lang="ru-RU" sz="48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Швейцария</a:t>
            </a:r>
            <a:endParaRPr lang="ru-RU" sz="7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2" name="Picture 2" descr="File:Flag of Switzerland.sv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-42654"/>
            <a:ext cx="2214546" cy="2214546"/>
          </a:xfrm>
          <a:prstGeom prst="rect">
            <a:avLst/>
          </a:prstGeom>
          <a:noFill/>
        </p:spPr>
      </p:pic>
      <p:sp>
        <p:nvSpPr>
          <p:cNvPr id="4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6AF140A-DD74-442C-A615-E24719936D2C}" type="datetime1">
              <a:rPr lang="ru-RU" smtClean="0"/>
              <a:t>18.10.2015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67544" y="1332617"/>
            <a:ext cx="7772400" cy="428388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/>
              <a:t>1949 — сегодня </a:t>
            </a:r>
          </a:p>
          <a:p>
            <a:pPr algn="ctr">
              <a:buNone/>
            </a:pPr>
            <a:r>
              <a:rPr lang="ru-RU" sz="4000" dirty="0" smtClean="0"/>
              <a:t>После 44-х дневной гражданской войны  в 1944 и 1949 это государство расформировало свою армию и не участвовало в военных конфликтах.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73827"/>
            <a:ext cx="7680960" cy="1066800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Коста-Рика</a:t>
            </a:r>
            <a:endParaRPr lang="ru-RU" sz="7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File:Flag of Costa Rica.sv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0"/>
            <a:ext cx="2357422" cy="1414454"/>
          </a:xfrm>
          <a:prstGeom prst="rect">
            <a:avLst/>
          </a:prstGeom>
          <a:noFill/>
        </p:spPr>
      </p:pic>
      <p:sp>
        <p:nvSpPr>
          <p:cNvPr id="4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BDDABC0-3146-4CDD-9B56-88D1D830F9DF}" type="datetime1">
              <a:rPr lang="ru-RU" smtClean="0"/>
              <a:t>18.10.2015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39312" y="1556792"/>
            <a:ext cx="8537144" cy="46085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i="1" dirty="0" smtClean="0"/>
              <a:t>1682—1754 </a:t>
            </a:r>
          </a:p>
          <a:p>
            <a:pPr algn="ctr">
              <a:buNone/>
            </a:pPr>
            <a:r>
              <a:rPr lang="ru-RU" sz="4800" i="1" dirty="0" smtClean="0"/>
              <a:t>Штат Пенсильвания  поддерживал мир 72 года, не имея никакой армии или ополчения.</a:t>
            </a:r>
            <a:endParaRPr lang="ru-RU" sz="48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764"/>
            <a:ext cx="7020272" cy="1316004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Штат Пенсильвания 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4" name="Picture 2" descr="File:Flag of Pennsylvania.sv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9425" y="24764"/>
            <a:ext cx="2464575" cy="1643050"/>
          </a:xfrm>
          <a:prstGeom prst="rect">
            <a:avLst/>
          </a:prstGeom>
          <a:noFill/>
        </p:spPr>
      </p:pic>
      <p:sp>
        <p:nvSpPr>
          <p:cNvPr id="4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FAAAD46-C2E1-4E2D-A7B1-71919054297A}" type="datetime1">
              <a:rPr lang="ru-RU" smtClean="0"/>
              <a:t>18.10.2015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1268760"/>
            <a:ext cx="4788024" cy="525658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i="1" dirty="0" smtClean="0"/>
              <a:t>Статуя Европы </a:t>
            </a:r>
          </a:p>
          <a:p>
            <a:pPr algn="ctr">
              <a:buNone/>
            </a:pPr>
            <a:r>
              <a:rPr lang="ru-RU" sz="4000" i="1" dirty="0" smtClean="0"/>
              <a:t>(Брюссель) Брюссель </a:t>
            </a:r>
          </a:p>
          <a:p>
            <a:pPr algn="ctr">
              <a:buNone/>
            </a:pPr>
            <a:r>
              <a:rPr lang="ru-RU" sz="4000" i="1" dirty="0" smtClean="0"/>
              <a:t>Европейская комиссия </a:t>
            </a:r>
          </a:p>
          <a:p>
            <a:pPr algn="ctr">
              <a:buNone/>
            </a:pPr>
            <a:r>
              <a:rPr lang="ru-RU" sz="4000" i="1" dirty="0" smtClean="0"/>
              <a:t>Мирному единству Европы</a:t>
            </a:r>
            <a:endParaRPr lang="ru-RU" sz="40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64704"/>
            <a:ext cx="8892480" cy="896144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Памятники, посвящённые миру</a:t>
            </a:r>
            <a:b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4" name="Picture 2" descr="File:Statue of Europe-(Unity-in-Peace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7423" y1="13158" x2="47423" y2="13158"/>
                        <a14:foregroundMark x1="42784" y1="38889" x2="42784" y2="38889"/>
                        <a14:foregroundMark x1="41237" y1="65205" x2="41237" y2="65205"/>
                        <a14:foregroundMark x1="19072" y1="73099" x2="19072" y2="73099"/>
                        <a14:foregroundMark x1="17526" y1="43567" x2="17526" y2="43567"/>
                        <a14:backgroundMark x1="8763" y1="585" x2="8763" y2="585"/>
                        <a14:backgroundMark x1="56186" y1="585" x2="56186" y2="585"/>
                        <a14:backgroundMark x1="99485" y1="69298" x2="99485" y2="69298"/>
                        <a14:backgroundMark x1="62371" y1="97368" x2="62371" y2="97368"/>
                        <a14:backgroundMark x1="19072" y1="91228" x2="19072" y2="91228"/>
                        <a14:backgroundMark x1="10309" y1="42398" x2="10309" y2="423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02445" y="953344"/>
            <a:ext cx="4337688" cy="5904656"/>
          </a:xfrm>
          <a:prstGeom prst="rect">
            <a:avLst/>
          </a:prstGeom>
          <a:noFill/>
        </p:spPr>
      </p:pic>
      <p:sp>
        <p:nvSpPr>
          <p:cNvPr id="4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C1BFF7A-413E-4AC1-A15E-95C8826D134E}" type="datetime1">
              <a:rPr lang="ru-RU" smtClean="0"/>
              <a:t>18.10.2015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86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23528" y="980728"/>
            <a:ext cx="3611876" cy="49982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i="1" dirty="0" smtClean="0"/>
              <a:t>Японский Колокол мира</a:t>
            </a:r>
          </a:p>
          <a:p>
            <a:pPr algn="ctr">
              <a:buNone/>
            </a:pPr>
            <a:r>
              <a:rPr lang="ru-RU" sz="4000" i="1" dirty="0" smtClean="0"/>
              <a:t> Нью-Йорк США ООН </a:t>
            </a:r>
          </a:p>
          <a:p>
            <a:pPr algn="ctr">
              <a:buNone/>
            </a:pPr>
            <a:r>
              <a:rPr lang="ru-RU" sz="4000" i="1" dirty="0" smtClean="0"/>
              <a:t>Мир во всём мире</a:t>
            </a:r>
            <a:endParaRPr lang="ru-RU" sz="4000" i="1" dirty="0"/>
          </a:p>
        </p:txBody>
      </p:sp>
      <p:pic>
        <p:nvPicPr>
          <p:cNvPr id="27650" name="Picture 2" descr="File:Japanese Peace Bell of United Nation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5404" y="1355723"/>
            <a:ext cx="4822932" cy="3888432"/>
          </a:xfrm>
          <a:prstGeom prst="rect">
            <a:avLst/>
          </a:prstGeom>
          <a:noFill/>
        </p:spPr>
      </p:pic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8B9C10B-DC48-4189-94D6-87A109164912}" type="datetime1">
              <a:rPr lang="ru-RU" smtClean="0"/>
              <a:t>18.10.2015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89422" y="160766"/>
            <a:ext cx="4214842" cy="492682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i="1" dirty="0" smtClean="0"/>
              <a:t>Фонтан времени (Чикаго)</a:t>
            </a:r>
          </a:p>
          <a:p>
            <a:pPr algn="ctr">
              <a:buNone/>
            </a:pPr>
            <a:r>
              <a:rPr lang="ru-RU" sz="4000" i="1" dirty="0" smtClean="0"/>
              <a:t>Чикаго США </a:t>
            </a:r>
          </a:p>
          <a:p>
            <a:pPr algn="ctr">
              <a:buNone/>
            </a:pPr>
            <a:r>
              <a:rPr lang="ru-RU" sz="4000" i="1" dirty="0" err="1" smtClean="0"/>
              <a:t>Chicago</a:t>
            </a:r>
            <a:r>
              <a:rPr lang="ru-RU" sz="4000" i="1" dirty="0" smtClean="0"/>
              <a:t>  </a:t>
            </a:r>
            <a:r>
              <a:rPr lang="ru-RU" sz="4000" i="1" dirty="0" err="1" smtClean="0"/>
              <a:t>Park</a:t>
            </a:r>
            <a:r>
              <a:rPr lang="ru-RU" sz="4000" i="1" dirty="0" smtClean="0"/>
              <a:t> </a:t>
            </a:r>
            <a:r>
              <a:rPr lang="ru-RU" sz="4000" i="1" dirty="0" err="1" smtClean="0"/>
              <a:t>District</a:t>
            </a:r>
            <a:r>
              <a:rPr lang="ru-RU" sz="4000" i="1" dirty="0" smtClean="0"/>
              <a:t> 100 лет мира между США и Великобританией</a:t>
            </a:r>
            <a:endParaRPr lang="ru-RU" sz="4000" i="1" dirty="0"/>
          </a:p>
        </p:txBody>
      </p:sp>
      <p:pic>
        <p:nvPicPr>
          <p:cNvPr id="30722" name="Picture 2" descr="File:Fountain of Time front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167" l="2643" r="97497">
                        <a14:foregroundMark x1="13630" y1="71000" x2="13630" y2="71000"/>
                        <a14:foregroundMark x1="7928" y1="82833" x2="7928" y2="82833"/>
                        <a14:foregroundMark x1="6120" y1="64167" x2="6120" y2="64167"/>
                        <a14:foregroundMark x1="10153" y1="56167" x2="10153" y2="56167"/>
                        <a14:foregroundMark x1="14325" y1="93167" x2="14325" y2="93167"/>
                        <a14:foregroundMark x1="6120" y1="83667" x2="6120" y2="83667"/>
                        <a14:foregroundMark x1="5146" y1="85500" x2="5146" y2="85500"/>
                        <a14:foregroundMark x1="22253" y1="96167" x2="22253" y2="96167"/>
                        <a14:foregroundMark x1="80668" y1="45667" x2="80668" y2="45667"/>
                        <a14:foregroundMark x1="73296" y1="45167" x2="73296" y2="45167"/>
                        <a14:foregroundMark x1="81919" y1="81000" x2="81919" y2="81000"/>
                        <a14:foregroundMark x1="69541" y1="90500" x2="69541" y2="90500"/>
                        <a14:foregroundMark x1="59110" y1="93833" x2="59110" y2="93833"/>
                        <a14:foregroundMark x1="95271" y1="62000" x2="95271" y2="62000"/>
                        <a14:foregroundMark x1="97497" y1="22833" x2="97497" y2="22833"/>
                        <a14:foregroundMark x1="91377" y1="76333" x2="91377" y2="76333"/>
                        <a14:foregroundMark x1="88595" y1="78667" x2="88595" y2="78667"/>
                        <a14:foregroundMark x1="95271" y1="75167" x2="95271" y2="75167"/>
                        <a14:foregroundMark x1="2643" y1="79500" x2="2643" y2="79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9817" y="1340768"/>
            <a:ext cx="4364183" cy="3643314"/>
          </a:xfrm>
          <a:prstGeom prst="rect">
            <a:avLst/>
          </a:prstGeom>
          <a:noFill/>
        </p:spPr>
      </p:pic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5A8C8F-9118-4791-9912-8660EA176F1C}" type="datetime1">
              <a:rPr lang="ru-RU" smtClean="0"/>
              <a:t>18.10.2015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51578" y="260648"/>
            <a:ext cx="5356526" cy="607220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i="1" dirty="0" err="1" smtClean="0"/>
              <a:t>Peace</a:t>
            </a:r>
            <a:r>
              <a:rPr lang="ru-RU" sz="3600" i="1" dirty="0" smtClean="0"/>
              <a:t> </a:t>
            </a:r>
            <a:r>
              <a:rPr lang="ru-RU" sz="3600" i="1" dirty="0" err="1" smtClean="0"/>
              <a:t>Arch</a:t>
            </a:r>
            <a:r>
              <a:rPr lang="ru-RU" sz="3600" i="1" dirty="0" smtClean="0"/>
              <a:t> Граница между Канадой и США, недалеко от </a:t>
            </a:r>
            <a:r>
              <a:rPr lang="ru-RU" sz="3600" i="1" dirty="0" err="1" smtClean="0"/>
              <a:t>Блэйна</a:t>
            </a:r>
            <a:r>
              <a:rPr lang="ru-RU" sz="3600" i="1" dirty="0" smtClean="0"/>
              <a:t>, </a:t>
            </a:r>
          </a:p>
          <a:p>
            <a:pPr algn="ctr">
              <a:buNone/>
            </a:pPr>
            <a:r>
              <a:rPr lang="ru-RU" sz="3600" i="1" dirty="0" smtClean="0"/>
              <a:t>Вашингтон</a:t>
            </a:r>
          </a:p>
          <a:p>
            <a:pPr algn="ctr">
              <a:buNone/>
            </a:pPr>
            <a:r>
              <a:rPr lang="ru-RU" sz="3600" i="1" dirty="0" smtClean="0"/>
              <a:t> Построен в честь первых 100 лет мира между Великобританией и США в результате подписания </a:t>
            </a:r>
            <a:r>
              <a:rPr lang="ru-RU" sz="3600" i="1" dirty="0" err="1" smtClean="0"/>
              <a:t>Гентского</a:t>
            </a:r>
            <a:r>
              <a:rPr lang="ru-RU" sz="3600" i="1" dirty="0" smtClean="0"/>
              <a:t> договора в 1814 году</a:t>
            </a:r>
            <a:endParaRPr lang="ru-RU" sz="3600" i="1" dirty="0"/>
          </a:p>
        </p:txBody>
      </p:sp>
      <p:pic>
        <p:nvPicPr>
          <p:cNvPr id="29698" name="Picture 2" descr="File:Peace Arc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50" b="96661" l="9606" r="98276">
                        <a14:foregroundMark x1="86453" y1="41736" x2="86453" y2="41736"/>
                        <a14:foregroundMark x1="95813" y1="62604" x2="95813" y2="62604"/>
                        <a14:foregroundMark x1="72167" y1="94658" x2="72167" y2="94658"/>
                        <a14:foregroundMark x1="10591" y1="92154" x2="10591" y2="92154"/>
                        <a14:foregroundMark x1="90148" y1="91653" x2="90148" y2="91653"/>
                        <a14:foregroundMark x1="93596" y1="92654" x2="93596" y2="92654"/>
                        <a14:foregroundMark x1="86207" y1="95826" x2="86207" y2="95826"/>
                        <a14:foregroundMark x1="83990" y1="93823" x2="83990" y2="93823"/>
                        <a14:foregroundMark x1="98276" y1="95659" x2="98276" y2="95659"/>
                        <a14:foregroundMark x1="93350" y1="96661" x2="93350" y2="96661"/>
                        <a14:foregroundMark x1="10591" y1="92654" x2="10591" y2="926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16632"/>
            <a:ext cx="3851920" cy="5579599"/>
          </a:xfrm>
          <a:prstGeom prst="rect">
            <a:avLst/>
          </a:prstGeom>
          <a:noFill/>
        </p:spPr>
      </p:pic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4A3C63-85FD-46EB-8371-C5828979FA23}" type="datetime1">
              <a:rPr lang="ru-RU" smtClean="0"/>
              <a:t>18.10.2015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80728"/>
            <a:ext cx="7772400" cy="4286280"/>
          </a:xfrm>
        </p:spPr>
        <p:txBody>
          <a:bodyPr/>
          <a:lstStyle/>
          <a:p>
            <a:pPr algn="ctr"/>
            <a:r>
              <a:rPr lang="ru-RU" sz="8800" i="1" dirty="0" smtClean="0"/>
              <a:t>Спасибо за внимание </a:t>
            </a:r>
            <a:endParaRPr lang="ru-RU" sz="8800" i="1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337DC5-12AC-4BD4-A4D1-EA0212918696}" type="datetime1">
              <a:rPr lang="ru-RU" smtClean="0"/>
              <a:t>18.10.2015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39552" y="1484784"/>
            <a:ext cx="7680960" cy="4724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/>
              <a:t>	</a:t>
            </a:r>
            <a:r>
              <a:rPr lang="ru-RU" sz="3600" i="1" dirty="0" smtClean="0"/>
              <a:t> Идеал свободы, мира и счастья между странами, внутри всех стран, между всеми людьми. Идея планетарного ненасилия, с помощью которого все государства сотрудничают друг с другом, предотвращая войны</a:t>
            </a:r>
            <a:endParaRPr lang="ru-RU" sz="36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680960" cy="10668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 во всём мире</a:t>
            </a:r>
            <a:endParaRPr lang="ru-RU" sz="4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C21D51A-D9D1-4D87-BA53-B4155FFCA3F5}" type="datetime1">
              <a:rPr lang="ru-RU" smtClean="0"/>
              <a:t>18.10.2015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1844824"/>
            <a:ext cx="7680960" cy="4724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i="1" dirty="0" smtClean="0"/>
              <a:t>	В 1982 году в своей резолюции Генеральная Ассамблея ООН провозгласила Международный день мира как день всеобщего прекращения огня и отказа от насилия.</a:t>
            </a:r>
            <a:endParaRPr lang="ru-RU" sz="40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8001056" cy="1214446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сентября – международный день мира 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10D6B6-1502-44A1-84C1-E2F99EF9CB5E}" type="datetime1">
              <a:rPr lang="ru-RU" smtClean="0"/>
              <a:t>18.10.2015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404664"/>
            <a:ext cx="5201880" cy="63454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/>
              <a:t>Мир во всем мире или всемирная гармония – </a:t>
            </a:r>
            <a:r>
              <a:rPr lang="ru-RU" sz="3600" i="1" dirty="0" smtClean="0"/>
              <a:t>это главная </a:t>
            </a:r>
            <a:r>
              <a:rPr lang="ru-RU" sz="3600" b="1" i="1" dirty="0" smtClean="0"/>
              <a:t>цель и заветное желание человечества, </a:t>
            </a:r>
            <a:r>
              <a:rPr lang="ru-RU" sz="3600" i="1" dirty="0" smtClean="0"/>
              <a:t>которые живут в </a:t>
            </a:r>
            <a:r>
              <a:rPr lang="ru-RU" sz="3600" b="1" i="1" dirty="0" smtClean="0"/>
              <a:t>сердцах</a:t>
            </a:r>
            <a:r>
              <a:rPr lang="ru-RU" sz="3600" i="1" dirty="0" smtClean="0"/>
              <a:t> всех </a:t>
            </a:r>
            <a:r>
              <a:rPr lang="ru-RU" sz="3600" b="1" i="1" dirty="0" smtClean="0"/>
              <a:t>людей </a:t>
            </a:r>
            <a:r>
              <a:rPr lang="ru-RU" sz="3600" i="1" dirty="0" smtClean="0"/>
              <a:t>и отражены во всех мировых Учениях, культурах и религиях!</a:t>
            </a:r>
            <a:endParaRPr lang="ru-RU" sz="3600" i="1" dirty="0"/>
          </a:p>
        </p:txBody>
      </p:sp>
      <p:pic>
        <p:nvPicPr>
          <p:cNvPr id="2050" name="Picture 2" descr="http://bm.img.com.ua/dnevnik/photo/5489066/44/11794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26750" y1="28750" x2="26750" y2="28750"/>
                        <a14:foregroundMark x1="26750" y1="29500" x2="31500" y2="26500"/>
                        <a14:foregroundMark x1="46000" y1="22250" x2="47000" y2="21750"/>
                        <a14:foregroundMark x1="57500" y1="20750" x2="58750" y2="20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82184"/>
            <a:ext cx="4607055" cy="4607055"/>
          </a:xfrm>
          <a:prstGeom prst="rect">
            <a:avLst/>
          </a:prstGeom>
          <a:noFill/>
        </p:spPr>
      </p:pic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8DCF8B7-CE79-437E-BF8D-AE077E65292E}" type="datetime1">
              <a:rPr lang="ru-RU" smtClean="0"/>
              <a:t>18.10.2015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5475.vk.me/u94039788/-1/x_deb96bc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484784"/>
            <a:ext cx="3359372" cy="385765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1196752"/>
            <a:ext cx="5580112" cy="49685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/>
              <a:t>Потребность в гармонии</a:t>
            </a:r>
            <a:r>
              <a:rPr lang="ru-RU" sz="2800" i="1" dirty="0" smtClean="0"/>
              <a:t> заложена в сердце человека, именно оно отзывается на необходимость в </a:t>
            </a:r>
            <a:r>
              <a:rPr lang="ru-RU" sz="2800" b="1" i="1" dirty="0" smtClean="0"/>
              <a:t>мире во всем мире</a:t>
            </a:r>
            <a:r>
              <a:rPr lang="ru-RU" sz="2800" i="1" dirty="0" smtClean="0"/>
              <a:t>!  С этим связано желание, просыпающееся во все большем количестве людей, ощущать внутри себя </a:t>
            </a:r>
            <a:r>
              <a:rPr lang="ru-RU" sz="2800" b="1" i="1" dirty="0" smtClean="0"/>
              <a:t>гармонию</a:t>
            </a:r>
            <a:r>
              <a:rPr lang="ru-RU" sz="2800" i="1" dirty="0" smtClean="0"/>
              <a:t> и дарить ее окружающему миру!</a:t>
            </a:r>
            <a:endParaRPr lang="ru-RU" sz="28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680960" cy="1066800"/>
          </a:xfrm>
        </p:spPr>
        <p:txBody>
          <a:bodyPr>
            <a:noAutofit/>
          </a:bodyPr>
          <a:lstStyle/>
          <a:p>
            <a:pPr algn="ctr"/>
            <a:r>
              <a:rPr lang="ru-RU" sz="8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Гармонии</a:t>
            </a:r>
            <a:endParaRPr lang="ru-RU" sz="8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CF4DE58-A46C-4249-8BDA-392450BE700A}" type="datetime1">
              <a:rPr lang="ru-RU" smtClean="0"/>
              <a:t>18.10.2015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827584" y="1484784"/>
            <a:ext cx="7680960" cy="4724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/>
              <a:t>	Мирное время</a:t>
            </a:r>
            <a:r>
              <a:rPr lang="ru-RU" sz="4000" i="1" dirty="0" smtClean="0"/>
              <a:t> — состояние отношений между различными социальными субъектами, использующими невооруженные средства для разрешения имеющихся между ними противоречий.</a:t>
            </a:r>
            <a:endParaRPr lang="ru-RU" sz="40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680960" cy="1066800"/>
          </a:xfrm>
        </p:spPr>
        <p:txBody>
          <a:bodyPr>
            <a:noAutofit/>
          </a:bodyPr>
          <a:lstStyle/>
          <a:p>
            <a:pPr algn="ctr"/>
            <a:r>
              <a:rPr lang="ru-RU" sz="9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 </a:t>
            </a:r>
            <a:endParaRPr lang="ru-RU" sz="9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3857ACA-15DA-4544-8185-C35CE97974A1}" type="datetime1">
              <a:rPr lang="ru-RU" smtClean="0"/>
              <a:t>18.10.2015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496944" cy="5904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i="1" dirty="0" smtClean="0"/>
              <a:t>Мир возможен только при примерном равенстве военных сил, но этого равенства нельзя достичь из-за неравномерного развития государств. Именно поэтому война остаётся постоянным и неизбежным спутником человечества.</a:t>
            </a:r>
            <a:endParaRPr lang="ru-RU" sz="4400" i="1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9F3810-024E-4B95-AE21-51E67635744C}" type="datetime1">
              <a:rPr lang="ru-RU" smtClean="0"/>
              <a:t>18.10.2015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23528" y="1340768"/>
            <a:ext cx="8396038" cy="484628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i="1" dirty="0" smtClean="0"/>
              <a:t>	 Выражение, получившее популярность после окончания Второй мировой войны в связи с деятельностью Всемирного конгресса сторонников мира.</a:t>
            </a:r>
          </a:p>
          <a:p>
            <a:pPr>
              <a:buNone/>
            </a:pPr>
            <a:r>
              <a:rPr lang="ru-RU" sz="4800" i="1" dirty="0" smtClean="0"/>
              <a:t>	</a:t>
            </a:r>
          </a:p>
          <a:p>
            <a:endParaRPr lang="ru-RU" sz="48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680960" cy="1066800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Голубь мира </a:t>
            </a:r>
            <a:endParaRPr lang="ru-RU" sz="7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111E8D5-98A9-4DE9-973D-41B6B4AA0703}" type="datetime1">
              <a:rPr lang="ru-RU" smtClean="0"/>
              <a:t>18.10.2015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57158" y="285728"/>
            <a:ext cx="8329642" cy="60698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i="1" dirty="0" smtClean="0"/>
              <a:t>	Первый Всемирный конгресс сторонников мира проходил в 1949 году в Париже и Праге. Эмблема этого конгресса была нарисована Пабло Пикассо. На эмблеме нарисован белый голубь, несущий в клюве оливковую ветвь.</a:t>
            </a:r>
            <a:endParaRPr lang="ru-RU" sz="3600" i="1" dirty="0"/>
          </a:p>
        </p:txBody>
      </p:sp>
      <p:pic>
        <p:nvPicPr>
          <p:cNvPr id="26626" name="Picture 2" descr="http://img-fotki.yandex.ru/get/9829/134924539.2b0/0_c6014_4fb73167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362020"/>
            <a:ext cx="6215074" cy="3495980"/>
          </a:xfrm>
          <a:prstGeom prst="rect">
            <a:avLst/>
          </a:prstGeom>
          <a:noFill/>
        </p:spPr>
      </p:pic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9CF4929-BE24-4A0D-B070-8CF07D495B3D}" type="datetime1">
              <a:rPr lang="ru-RU" smtClean="0"/>
              <a:t>18.10.2015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TM01790491[[fn=Mylar]]</Template>
  <TotalTime>200</TotalTime>
  <Words>184</Words>
  <Application>Microsoft Office PowerPoint</Application>
  <PresentationFormat>Экран (4:3)</PresentationFormat>
  <Paragraphs>83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Mylar</vt:lpstr>
      <vt:lpstr>Мир во всём мире</vt:lpstr>
      <vt:lpstr>Мир во всём мире</vt:lpstr>
      <vt:lpstr>21 сентября – международный день мира </vt:lpstr>
      <vt:lpstr>Презентация PowerPoint</vt:lpstr>
      <vt:lpstr>Гармонии</vt:lpstr>
      <vt:lpstr>Мир </vt:lpstr>
      <vt:lpstr>Презентация PowerPoint</vt:lpstr>
      <vt:lpstr>Голубь мира </vt:lpstr>
      <vt:lpstr>Презентация PowerPoint</vt:lpstr>
      <vt:lpstr>Территории — хранители мира </vt:lpstr>
      <vt:lpstr>Швеция</vt:lpstr>
      <vt:lpstr>Швейцария</vt:lpstr>
      <vt:lpstr>Коста-Рика</vt:lpstr>
      <vt:lpstr>Штат Пенсильвания </vt:lpstr>
      <vt:lpstr>Памятники, посвящённые миру </vt:lpstr>
      <vt:lpstr>Презентация PowerPoint</vt:lpstr>
      <vt:lpstr>Презентация PowerPoint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 всём мире</dc:title>
  <dc:creator>Иван</dc:creator>
  <cp:lastModifiedBy>Катя</cp:lastModifiedBy>
  <cp:revision>14</cp:revision>
  <dcterms:created xsi:type="dcterms:W3CDTF">2015-09-16T11:24:32Z</dcterms:created>
  <dcterms:modified xsi:type="dcterms:W3CDTF">2015-10-18T07:29:19Z</dcterms:modified>
</cp:coreProperties>
</file>