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59" r:id="rId5"/>
    <p:sldId id="261" r:id="rId6"/>
    <p:sldId id="260" r:id="rId7"/>
    <p:sldId id="265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8208912" cy="3240359"/>
          </a:xfrm>
        </p:spPr>
        <p:txBody>
          <a:bodyPr>
            <a:normAutofit fontScale="92500" lnSpcReduction="10000"/>
          </a:bodyPr>
          <a:lstStyle/>
          <a:p>
            <a:pPr marL="18288" indent="0">
              <a:buNone/>
            </a:pPr>
            <a:r>
              <a:rPr lang="ru-RU" sz="3200" dirty="0"/>
              <a:t>Тематический день </a:t>
            </a:r>
            <a:endParaRPr lang="ru-RU" sz="3200" dirty="0" smtClean="0"/>
          </a:p>
          <a:p>
            <a:pPr marL="18288" indent="0">
              <a:buNone/>
            </a:pPr>
            <a:r>
              <a:rPr lang="ru-RU" sz="3200" b="1" dirty="0" smtClean="0"/>
              <a:t>«</a:t>
            </a:r>
            <a:r>
              <a:rPr lang="ru-RU" sz="3200" b="1" dirty="0"/>
              <a:t>Что мы знаем про огонь?»</a:t>
            </a:r>
          </a:p>
          <a:p>
            <a:pPr marL="18288" indent="0">
              <a:buNone/>
            </a:pPr>
            <a:r>
              <a:rPr lang="ru-RU" sz="3200" dirty="0" smtClean="0"/>
              <a:t>Воспитатель: </a:t>
            </a:r>
            <a:endParaRPr lang="ru-RU" sz="3200" dirty="0" smtClean="0"/>
          </a:p>
          <a:p>
            <a:pPr marL="18288" indent="0">
              <a:buNone/>
            </a:pPr>
            <a:r>
              <a:rPr lang="ru-RU" sz="3200" dirty="0" smtClean="0"/>
              <a:t> </a:t>
            </a:r>
            <a:r>
              <a:rPr lang="ru-RU" sz="3200" dirty="0" err="1" smtClean="0"/>
              <a:t>Ловцова</a:t>
            </a:r>
            <a:r>
              <a:rPr lang="ru-RU" sz="3200" dirty="0" smtClean="0"/>
              <a:t> </a:t>
            </a:r>
            <a:r>
              <a:rPr lang="ru-RU" sz="3200" dirty="0" smtClean="0"/>
              <a:t>Мария Александровна</a:t>
            </a:r>
          </a:p>
          <a:p>
            <a:pPr marL="18288" indent="0">
              <a:buNone/>
            </a:pPr>
            <a:endParaRPr lang="ru-RU" sz="3200" dirty="0"/>
          </a:p>
          <a:p>
            <a:pPr marL="18288" indent="0">
              <a:buNone/>
            </a:pPr>
            <a:r>
              <a:rPr lang="ru-RU" sz="3200" dirty="0"/>
              <a:t>ГБДОУ д/с №28 Московского </a:t>
            </a:r>
            <a:r>
              <a:rPr lang="ru-RU" sz="3200" dirty="0" smtClean="0"/>
              <a:t>района</a:t>
            </a:r>
            <a:endParaRPr lang="ru-RU" sz="32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941168"/>
            <a:ext cx="63001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у детей основ пожарной безопасности, навыков социального безопасного поведения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47769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44116" y="116632"/>
            <a:ext cx="7543800" cy="1484784"/>
          </a:xfrm>
        </p:spPr>
        <p:txBody>
          <a:bodyPr/>
          <a:lstStyle/>
          <a:p>
            <a:pPr algn="ctr"/>
            <a:r>
              <a:rPr lang="ru-RU" sz="2000" b="1" dirty="0"/>
              <a:t>Физкультура.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Эстафета-соревнование.</a:t>
            </a:r>
            <a:br>
              <a:rPr lang="ru-RU" sz="2000" dirty="0"/>
            </a:br>
            <a:r>
              <a:rPr lang="ru-RU" sz="2000" b="1" u="sng" dirty="0"/>
              <a:t>Цель: </a:t>
            </a:r>
            <a:r>
              <a:rPr lang="ru-RU" sz="2000" dirty="0"/>
              <a:t>Выявить самых ловких и закрепить знания о порядке действий при пожаре.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171" name="Picture 3" descr="D:\Рабочий стол\Настя\маме\K09LWfa2C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81033"/>
            <a:ext cx="3960440" cy="530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Рабочий стол\Настя\маме\tL55lejDTj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56" y="1381033"/>
            <a:ext cx="3960440" cy="530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96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227" y="-99392"/>
            <a:ext cx="8964488" cy="1916832"/>
          </a:xfrm>
        </p:spPr>
        <p:txBody>
          <a:bodyPr/>
          <a:lstStyle/>
          <a:p>
            <a:pPr algn="ctr"/>
            <a:r>
              <a:rPr lang="ru-RU" sz="2800" b="1" dirty="0"/>
              <a:t>Прогулка.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Игра «Я огонь, руками меня не тронь». </a:t>
            </a:r>
            <a:br>
              <a:rPr lang="ru-RU" sz="2800" dirty="0"/>
            </a:br>
            <a:r>
              <a:rPr lang="ru-RU" sz="2800" b="1" u="sng" dirty="0"/>
              <a:t>Цель: </a:t>
            </a:r>
            <a:r>
              <a:rPr lang="ru-RU" sz="2800" dirty="0"/>
              <a:t>Развитие ловкости и координации движения.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2050" name="Picture 2" descr="D:\Рабочий стол\Настя\маме\WS4jwe3S0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3"/>
            <a:ext cx="3902249" cy="522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абочий стол\Настя\маме\8vhxgtOB2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3"/>
            <a:ext cx="3902250" cy="522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82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543800" cy="1066056"/>
          </a:xfrm>
        </p:spPr>
        <p:txBody>
          <a:bodyPr/>
          <a:lstStyle/>
          <a:p>
            <a:pPr algn="ctr"/>
            <a:r>
              <a:rPr lang="ru-RU" sz="2800" b="1" dirty="0"/>
              <a:t>Гимнастика после сна.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u="sng" dirty="0"/>
              <a:t>Цель: </a:t>
            </a:r>
            <a:r>
              <a:rPr lang="ru-RU" sz="2800" dirty="0"/>
              <a:t>Пробуждение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074" name="Picture 2" descr="D:\Рабочий стол\Настя\маме\ZN_oRYfua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31591"/>
            <a:ext cx="3793657" cy="507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очий стол\Настя\маме\BiY89k9J8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31590"/>
            <a:ext cx="3791719" cy="507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12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268760"/>
            <a:ext cx="4248472" cy="3312368"/>
          </a:xfrm>
        </p:spPr>
        <p:txBody>
          <a:bodyPr/>
          <a:lstStyle/>
          <a:p>
            <a:pPr algn="ctr"/>
            <a:r>
              <a:rPr lang="ru-RU" sz="2800" b="1" dirty="0"/>
              <a:t>Дидактическая игра «Горит, не горит</a:t>
            </a:r>
            <a:r>
              <a:rPr lang="ru-RU" sz="2800" b="1" dirty="0" smtClean="0"/>
              <a:t>».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u="sng" dirty="0"/>
              <a:t>Цель: </a:t>
            </a:r>
            <a:r>
              <a:rPr lang="ru-RU" sz="2800" dirty="0"/>
              <a:t>Способствовать формированию знаний у детей о предметах, которые горят и не горят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8" name="Picture 2" descr="D:\Рабочий стол\Настя\маме\vFwOHXjhJO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7" y="692696"/>
            <a:ext cx="4295775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2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1570112"/>
          </a:xfrm>
        </p:spPr>
        <p:txBody>
          <a:bodyPr/>
          <a:lstStyle/>
          <a:p>
            <a:pPr algn="ctr"/>
            <a:r>
              <a:rPr lang="ru-RU" sz="2800" b="1" dirty="0"/>
              <a:t>Творческая мастерская.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u="sng" dirty="0"/>
              <a:t>Цель: </a:t>
            </a:r>
            <a:r>
              <a:rPr lang="ru-RU" sz="2800" dirty="0"/>
              <a:t>Создание альбома из детских рисунков в подарок котёнку. Обыгрывание и уход зверька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122" name="Picture 2" descr="D:\Рабочий стол\Настя\маме\Z_o6aWW_jX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573016" cy="478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Рабочий стол\Настя\маме\mLDtBaUxto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573016" cy="478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42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5301208"/>
            <a:ext cx="7543800" cy="1512168"/>
          </a:xfrm>
        </p:spPr>
        <p:txBody>
          <a:bodyPr/>
          <a:lstStyle/>
          <a:p>
            <a:pPr algn="r"/>
            <a:r>
              <a:rPr lang="ru-RU" sz="1800" b="1" i="1" u="sng" dirty="0">
                <a:effectLst/>
              </a:rPr>
              <a:t>Тематический день «Что мы знаем про огонь?»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/>
              <a:t>Работа </a:t>
            </a:r>
            <a:r>
              <a:rPr lang="ru-RU" sz="1800" dirty="0" smtClean="0"/>
              <a:t>подготовлена</a:t>
            </a:r>
            <a:r>
              <a:rPr lang="ru-RU" sz="1800" dirty="0" smtClean="0"/>
              <a:t>:</a:t>
            </a:r>
            <a:r>
              <a:rPr lang="ru-RU" sz="1800" i="1" dirty="0" smtClean="0">
                <a:effectLst/>
              </a:rPr>
              <a:t> </a:t>
            </a:r>
            <a:r>
              <a:rPr lang="ru-RU" sz="1800" i="1" dirty="0" err="1">
                <a:effectLst/>
              </a:rPr>
              <a:t>Ловцова</a:t>
            </a:r>
            <a:r>
              <a:rPr lang="ru-RU" sz="1800" i="1" dirty="0">
                <a:effectLst/>
              </a:rPr>
              <a:t> М.А.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 smtClean="0">
                <a:effectLst/>
              </a:rPr>
              <a:t>2015г.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874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Настя\маме\hannele-marie_p5460_2_3dplan_2k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4104456" cy="549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абочий стол\Настя\маме\9mSUXoW87L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9"/>
            <a:ext cx="4102360" cy="549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54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63488"/>
            <a:ext cx="8229600" cy="6394722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/>
              <a:t>Задачи: </a:t>
            </a:r>
            <a:r>
              <a:rPr lang="ru-RU" sz="3600" dirty="0"/>
              <a:t>Создание условий для усвоения и закрепления знаний детей о правилах пожарной безопасности, бережного отношения к природе. Развитие навыков безопасного поведения. Воспитывать осторожное обращение с электрическими приборами, с огнём на улице и дома. </a:t>
            </a:r>
          </a:p>
        </p:txBody>
      </p:sp>
    </p:spTree>
    <p:extLst>
      <p:ext uri="{BB962C8B-B14F-4D97-AF65-F5344CB8AC3E}">
        <p14:creationId xmlns:p14="http://schemas.microsoft.com/office/powerpoint/2010/main" val="161372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\Настя\маме\DhaQSt8nhQ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" y="548680"/>
            <a:ext cx="4325312" cy="578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Рабочий стол\Настя\маме\hUQmR0BFck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378" y="548680"/>
            <a:ext cx="4295775" cy="580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80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424936" cy="1858144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Утро.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Стихотворение «Тревога».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u="sng" dirty="0"/>
              <a:t>Цель: </a:t>
            </a:r>
            <a:r>
              <a:rPr lang="ru-RU" sz="2000" dirty="0"/>
              <a:t>Заинтересовать детей, узнать больше о вреде и пользе огня.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074" name="Picture 2" descr="D:\Рабочий стол\Настя\маме\64VCMC-FTm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9" y="1398565"/>
            <a:ext cx="3836811" cy="513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очий стол\Настя\маме\y4UzYVl1_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98565"/>
            <a:ext cx="3834852" cy="513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57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543800" cy="914400"/>
          </a:xfrm>
        </p:spPr>
        <p:txBody>
          <a:bodyPr/>
          <a:lstStyle/>
          <a:p>
            <a:pPr algn="ctr"/>
            <a:r>
              <a:rPr lang="ru-RU" sz="3200" b="1" dirty="0"/>
              <a:t> </a:t>
            </a:r>
            <a:br>
              <a:rPr lang="ru-RU" sz="3200" b="1" dirty="0"/>
            </a:br>
            <a:r>
              <a:rPr lang="ru-RU" sz="3200" b="1" dirty="0"/>
              <a:t>Внесение сюрпризного момента (игрушка котёнок).</a:t>
            </a:r>
          </a:p>
        </p:txBody>
      </p:sp>
      <p:pic>
        <p:nvPicPr>
          <p:cNvPr id="4098" name="Picture 2" descr="D:\Рабочий стол\Настя\маме\DVO25s90sj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85" y="1412776"/>
            <a:ext cx="3789684" cy="507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Рабочий стол\Настя\маме\WF0Vl2b0Po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789685" cy="507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93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14400"/>
          </a:xfrm>
        </p:spPr>
        <p:txBody>
          <a:bodyPr/>
          <a:lstStyle/>
          <a:p>
            <a:pPr algn="ctr"/>
            <a:r>
              <a:rPr lang="ru-RU" sz="2400" b="1" dirty="0"/>
              <a:t>Просмотр мультфильма «Кошкин дом».</a:t>
            </a:r>
            <a:br>
              <a:rPr lang="ru-RU" sz="2400" b="1" dirty="0"/>
            </a:br>
            <a:r>
              <a:rPr lang="ru-RU" sz="2400" b="1" u="sng" dirty="0" smtClean="0"/>
              <a:t>Цель</a:t>
            </a:r>
            <a:r>
              <a:rPr lang="ru-RU" sz="2400" b="1" dirty="0" smtClean="0"/>
              <a:t>: </a:t>
            </a:r>
            <a:r>
              <a:rPr lang="ru-RU" sz="2400" dirty="0" smtClean="0"/>
              <a:t>Способствовать </a:t>
            </a:r>
            <a:r>
              <a:rPr lang="ru-RU" sz="2400" dirty="0"/>
              <a:t>формированию знаний о пожаре</a:t>
            </a:r>
            <a:r>
              <a:rPr lang="ru-RU" sz="2400" b="1" dirty="0"/>
              <a:t>.</a:t>
            </a:r>
          </a:p>
        </p:txBody>
      </p:sp>
      <p:pic>
        <p:nvPicPr>
          <p:cNvPr id="5122" name="Picture 2" descr="D:\Рабочий стол\Настя\маме\75E1-estNH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75977"/>
            <a:ext cx="4103612" cy="549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Рабочий стол\Настя\маме\DdJDtnHIj-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59" y="1196752"/>
            <a:ext cx="4086004" cy="547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37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24936" cy="5112568"/>
          </a:xfrm>
        </p:spPr>
        <p:txBody>
          <a:bodyPr/>
          <a:lstStyle/>
          <a:p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r>
              <a:rPr lang="ru-RU" sz="3200" b="1" u="sng" dirty="0"/>
              <a:t>Задачи: </a:t>
            </a:r>
            <a:r>
              <a:rPr lang="ru-RU" sz="3200" b="1" dirty="0"/>
              <a:t>Расширить и уточнить знания детей о правилах пожарной безопасности. Через рисунок показать своё эмоциональное состояние.  Правильно подбирать цвета для изображения пожара. Развивать чувство цвета и композиции. Воспитывать у детей эстетическое восприятие действительности.</a:t>
            </a:r>
            <a:r>
              <a:rPr lang="ru-RU" sz="3200" dirty="0">
                <a:effectLst/>
              </a:rPr>
              <a:t> 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65735" y="260648"/>
            <a:ext cx="4812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РИСОВАНИЕ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54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Рабочий стол\Настя\маме\cH4gDiA7oj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052736"/>
            <a:ext cx="4176464" cy="559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Рабочий стол\Настя\маме\sHsco6VZOJ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77" y="1052735"/>
            <a:ext cx="4176465" cy="559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23330" y="116632"/>
            <a:ext cx="39533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РИСОВАНИЕ</a:t>
            </a:r>
          </a:p>
        </p:txBody>
      </p:sp>
    </p:spTree>
    <p:extLst>
      <p:ext uri="{BB962C8B-B14F-4D97-AF65-F5344CB8AC3E}">
        <p14:creationId xmlns:p14="http://schemas.microsoft.com/office/powerpoint/2010/main" val="210323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82</TotalTime>
  <Words>112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Базовая</vt:lpstr>
      <vt:lpstr>Презентация PowerPoint</vt:lpstr>
      <vt:lpstr>Презентация PowerPoint</vt:lpstr>
      <vt:lpstr>Задачи: Создание условий для усвоения и закрепления знаний детей о правилах пожарной безопасности, бережного отношения к природе. Развитие навыков безопасного поведения. Воспитывать осторожное обращение с электрическими приборами, с огнём на улице и дома. </vt:lpstr>
      <vt:lpstr>Презентация PowerPoint</vt:lpstr>
      <vt:lpstr>Утро. Стихотворение «Тревога». Цель: Заинтересовать детей, узнать больше о вреде и пользе огня. </vt:lpstr>
      <vt:lpstr>  Внесение сюрпризного момента (игрушка котёнок).</vt:lpstr>
      <vt:lpstr>Просмотр мультфильма «Кошкин дом». Цель: Способствовать формированию знаний о пожаре.</vt:lpstr>
      <vt:lpstr> Задачи: Расширить и уточнить знания детей о правилах пожарной безопасности. Через рисунок показать своё эмоциональное состояние.  Правильно подбирать цвета для изображения пожара. Развивать чувство цвета и композиции. Воспитывать у детей эстетическое восприятие действительности.  </vt:lpstr>
      <vt:lpstr>Презентация PowerPoint</vt:lpstr>
      <vt:lpstr>Физкультура. Эстафета-соревнование. Цель: Выявить самых ловких и закрепить знания о порядке действий при пожаре.  </vt:lpstr>
      <vt:lpstr>Прогулка. Игра «Я огонь, руками меня не тронь».  Цель: Развитие ловкости и координации движения. </vt:lpstr>
      <vt:lpstr>Гимнастика после сна. Цель: Пробуждение.</vt:lpstr>
      <vt:lpstr>Дидактическая игра «Горит, не горит».   Цель: Способствовать формированию знаний у детей о предметах, которые горят и не горят.</vt:lpstr>
      <vt:lpstr>Творческая мастерская. Цель: Создание альбома из детских рисунков в подарок котёнку. Обыгрывание и уход зверька.</vt:lpstr>
      <vt:lpstr>Тематический день «Что мы знаем про огонь?» Работа подготовлена: Ловцова М.А. 2015г.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день  «Что мы знаем про огонь?» Воспитатели: Смирнова В.А., Ловцова М.А. ГБДОУ д/с №28 Московского р-на </dc:title>
  <dc:creator>Podkolzin Family</dc:creator>
  <cp:lastModifiedBy>Podkolzin Family</cp:lastModifiedBy>
  <cp:revision>16</cp:revision>
  <dcterms:created xsi:type="dcterms:W3CDTF">2015-03-20T06:36:55Z</dcterms:created>
  <dcterms:modified xsi:type="dcterms:W3CDTF">2015-10-14T16:53:46Z</dcterms:modified>
</cp:coreProperties>
</file>