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1" r:id="rId2"/>
    <p:sldId id="264" r:id="rId3"/>
    <p:sldId id="257" r:id="rId4"/>
    <p:sldId id="258" r:id="rId5"/>
    <p:sldId id="260" r:id="rId6"/>
    <p:sldId id="266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660"/>
  </p:normalViewPr>
  <p:slideViewPr>
    <p:cSldViewPr>
      <p:cViewPr>
        <p:scale>
          <a:sx n="75" d="100"/>
          <a:sy n="75" d="100"/>
        </p:scale>
        <p:origin x="-7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2" y="232"/>
              <a:ext cx="1856" cy="3627"/>
              <a:chOff x="3010" y="776"/>
              <a:chExt cx="1856" cy="3627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6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0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5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5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3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3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1" y="125"/>
              <a:ext cx="356" cy="608"/>
              <a:chOff x="1729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9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6"/>
              <a:ext cx="500" cy="500"/>
              <a:chOff x="1727" y="868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9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9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7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71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72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32433-4E21-43C8-A648-DC106DDADBA1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CB0B6-E696-41E7-91D1-62038AFAC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43ACA-098F-4EEA-BDC6-1E6CB1340905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5C5E4-E382-42FA-BAA3-819AAC41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A1A5B-BAEF-4640-AB87-B3DE73639751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AF303-91BA-42BB-BECA-DE8B30A44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6B967-2375-4F52-97C4-731770DE5857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5DCB9-A2E6-42C3-AC46-118D2C048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C64DF-DD24-4DD1-9E68-B99DAFB82D7B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3B12B-B98D-421A-8D94-111019553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6C840-E483-4BF4-9C2A-FC711C210E0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24E30-38B7-448F-A676-9554DF30E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73118-EF82-4168-80D6-692F32806078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2CDEB-CBE7-42A6-8DAC-567DB0FC7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ED5C-65DC-4C69-9897-E5AFB48F6AEA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718FA-5E1D-48F6-9966-9D0B40CF2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817B-8588-4948-B9B9-864848FED0D4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B7788-DEBD-4D9F-8063-8CB640D09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F0D1D-CD90-4AC7-BAD7-5D10534DD333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B8B37-1C88-4899-94AE-D34E7AEE7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ED82B-E9B6-44F8-9C2F-A6572A6532BE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A7CB7-D10A-4EB3-AA9A-311C9EAF4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765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5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5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765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765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5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6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6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6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766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6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66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6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7668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69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767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767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67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767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8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9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9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9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9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9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5B510AB0-D0A1-4AB3-AD18-1EF34CD5D985}" type="datetimeFigureOut">
              <a:rPr lang="ru-RU"/>
              <a:pPr>
                <a:defRPr/>
              </a:pPr>
              <a:t>12.01.2015</a:t>
            </a:fld>
            <a:endParaRPr lang="ru-RU"/>
          </a:p>
        </p:txBody>
      </p:sp>
      <p:sp>
        <p:nvSpPr>
          <p:cNvPr id="2769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9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D2CEFC-91E8-46B2-AE66-90EF94738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ransition>
    <p:dissolve/>
    <p:sndAc>
      <p:stSnd>
        <p:snd r:embed="rId13" name="chimes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noFill/>
        </p:spPr>
        <p:txBody>
          <a:bodyPr anchor="ctr"/>
          <a:lstStyle/>
          <a:p>
            <a:pPr eaLnBrk="1" hangingPunct="1"/>
            <a:endParaRPr lang="ru-RU" sz="11300" b="1" smtClean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71600" y="3851275"/>
            <a:ext cx="6400800" cy="172561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8800" b="1" smtClean="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7200900" cy="306387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>
                <a:ln w="1587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FF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"Найди пару"</a:t>
            </a:r>
          </a:p>
          <a:p>
            <a:pPr algn="ctr"/>
            <a:endParaRPr lang="ru-RU" sz="3600" b="1" kern="10">
              <a:ln w="15875">
                <a:solidFill>
                  <a:srgbClr val="339966"/>
                </a:solidFill>
                <a:round/>
                <a:headEnd/>
                <a:tailEnd/>
              </a:ln>
              <a:solidFill>
                <a:srgbClr val="00FF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>
                <a:ln w="1587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00FF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"Парын тап"</a:t>
            </a: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>
              <a:defRPr/>
            </a:pPr>
            <a:endParaRPr lang="ru-RU" sz="5200" b="1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1371600" y="3851275"/>
            <a:ext cx="6400800" cy="1725613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endParaRPr lang="ru-RU" b="1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7432675" y="5964238"/>
            <a:ext cx="1311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00"/>
                </a:solidFill>
                <a:latin typeface="Times New Roman" pitchFamily="18" charset="0"/>
              </a:rPr>
              <a:t>Алма</a:t>
            </a: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9720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899400" y="644207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/>
              <a:t>Чәй</a:t>
            </a:r>
            <a:endParaRPr lang="ru-RU"/>
          </a:p>
        </p:txBody>
      </p:sp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7524750" y="6308725"/>
            <a:ext cx="101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3600" b="1">
                <a:solidFill>
                  <a:srgbClr val="000000"/>
                </a:solidFill>
                <a:latin typeface="Times New Roman" pitchFamily="18" charset="0"/>
              </a:rPr>
              <a:t>Чәй</a:t>
            </a:r>
            <a:endParaRPr lang="ru-RU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6386" name="Picture 2" descr="C:\Documents and Settings\Администратор\Рабочий стол\Мои рисунки\knf048cad7a1ea419c809f00478ceb6f219_8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7740650" y="6165850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3600" b="1">
                <a:solidFill>
                  <a:srgbClr val="000000"/>
                </a:solidFill>
                <a:latin typeface="Times New Roman" pitchFamily="18" charset="0"/>
              </a:rPr>
              <a:t>Ипи</a:t>
            </a:r>
            <a:endParaRPr lang="ru-RU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7410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669088"/>
          </a:xfrm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7667625" y="6165850"/>
            <a:ext cx="122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3600" b="1">
                <a:solidFill>
                  <a:srgbClr val="000000"/>
                </a:solidFill>
                <a:latin typeface="Times New Roman" pitchFamily="18" charset="0"/>
              </a:rPr>
              <a:t>Сөт</a:t>
            </a:r>
            <a:endParaRPr lang="ru-RU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дминистратор\Рабочий стол\Мои рисунки\knf048cad7a1ea419c809f00478ceb6f219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3" y="214290"/>
            <a:ext cx="207170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Администратор\Рабочий стол\Мои рисунки\i.jpeg яблоко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286388"/>
            <a:ext cx="21240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Documents and Settings\Администратор\Рабочий стол\Мои рисунки\knf048cad7a1ea419c809f00478ceb6f219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989" y="6350"/>
            <a:ext cx="207170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C:\Documents and Settings\Администратор\Рабочий стол\Мои рисунки\i.jpeg яблоко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214950"/>
            <a:ext cx="21240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12"/>
          <p:cNvPicPr>
            <a:picLocks noChangeAspect="1" noChangeArrowheads="1"/>
          </p:cNvPicPr>
          <p:nvPr>
            <p:ph type="ctrTitle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827088" y="2133600"/>
            <a:ext cx="1728787" cy="1428750"/>
          </a:xfrm>
        </p:spPr>
      </p:pic>
      <p:pic>
        <p:nvPicPr>
          <p:cNvPr id="18445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1916113"/>
            <a:ext cx="1584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4"/>
          <p:cNvPicPr>
            <a:picLocks noChangeAspect="1" noChangeArrowheads="1"/>
          </p:cNvPicPr>
          <p:nvPr>
            <p:ph type="subTitle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684213" y="3860800"/>
            <a:ext cx="1790700" cy="1428750"/>
          </a:xfrm>
        </p:spPr>
      </p:pic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3573463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дминистратор\Рабочий стол\Мои рисунки\knf048cad7a1ea419c809f00478ceb6f219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77" y="554524"/>
            <a:ext cx="1718267" cy="1303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3789363"/>
            <a:ext cx="1584325" cy="1428750"/>
          </a:xfrm>
        </p:spPr>
      </p:pic>
      <p:pic>
        <p:nvPicPr>
          <p:cNvPr id="6148" name="Picture 4" descr="C:\Documents and Settings\Администратор\Рабочий стол\Мои рисунки\i.jpeg яблоко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218" y="2141550"/>
            <a:ext cx="1648371" cy="1428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5157788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4300" y="2205038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549275"/>
            <a:ext cx="143986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4" descr="C:\Documents and Settings\Администратор\Рабочий стол\Мои рисунки\i.jpeg яблоко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2080" y="3797313"/>
            <a:ext cx="1648372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Documents and Settings\Администратор\Рабочий стол\Мои рисунки\knf048cad7a1ea419c809f00478ceb6f219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8590" y="5378937"/>
            <a:ext cx="1718266" cy="1303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2 -0.01736 C 0.09097 -0.01968 0.10191 -0.02546 0.1092 -0.02662 C 0.11667 -0.02778 0.12552 -0.02847 0.13281 -0.03218 C 0.14063 -0.03611 0.14722 -0.04306 0.15504 -0.04699 C 0.15955 -0.04931 0.16493 -0.04884 0.16892 -0.05255 C 0.1717 -0.05509 0.17413 -0.05857 0.17726 -0.05996 C 0.19618 -0.06829 0.21493 -0.07871 0.23142 -0.09329 C 0.24479 -0.10533 0.25174 -0.12037 0.26059 -0.13773 C 0.26285 -0.14213 0.26597 -0.14584 0.26754 -0.1507 C 0.27066 -0.16042 0.27257 -0.17084 0.27587 -0.18033 C 0.28125 -0.19584 0.28976 -0.21227 0.2967 -0.22662 C 0.30417 -0.24236 0.29948 -0.23033 0.30781 -0.24144 C 0.31979 -0.25741 0.33333 -0.27176 0.34531 -0.28773 C 0.35677 -0.30301 0.37188 -0.32176 0.38142 -0.33959 C 0.38715 -0.35046 0.39201 -0.36204 0.39809 -0.37292 C 0.40365 -0.40972 0.41771 -0.44167 0.42726 -0.47662 C 0.43229 -0.49537 0.43403 -0.51459 0.43698 -0.53403 C 0.43576 -0.56042 0.43455 -0.58195 0.42726 -0.60625 C 0.42587 -0.6169 0.42326 -0.62408 0.42031 -0.63403 C 0.41823 -0.65139 0.41233 -0.66435 0.40642 -0.68033 C 0.40556 -0.68264 0.4059 -0.68542 0.40504 -0.68773 C 0.40174 -0.69676 0.39601 -0.70417 0.39115 -0.71181 C 0.38524 -0.72107 0.38264 -0.72871 0.37587 -0.73773 C 0.36962 -0.74607 0.35886 -0.74908 0.35087 -0.75255 C 0.33767 -0.75834 0.32396 -0.7632 0.31059 -0.76921 C 0.28958 -0.77847 0.26615 -0.77037 0.24392 -0.77107 C 0.23785 -0.77384 0.23195 -0.7757 0.22587 -0.77847 C 0.21754 -0.77778 0.2092 -0.77755 0.20087 -0.77662 C 0.18889 -0.77523 0.17674 -0.7669 0.16476 -0.76366 C 0.15799 -0.75903 0.15087 -0.7581 0.14392 -0.7544 C 0.14011 -0.75232 0.13281 -0.74699 0.13281 -0.74676 C 0.12917 -0.73959 0.12361 -0.7375 0.11754 -0.73403 C 0.10243 -0.72546 0.08247 -0.71921 0.06615 -0.71551 C 0.06337 -0.71621 0.06007 -0.71528 0.05781 -0.71736 C 0.0566 -0.71852 0.06059 -0.71898 0.06198 -0.71921 C 0.06892 -0.72014 0.07587 -0.72037 0.08281 -0.72107 C 0.09167 -0.72338 0.10052 -0.72639 0.1092 -0.73033 C 0.11945 -0.7294 0.13559 -0.73565 0.13559 -0.71736 " pathEditMode="relative" rAng="0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389 0.01319 C 0.17049 0.01667 0.17709 0.01991 0.18386 0.02245 C 0.19723 0.02014 0.20851 0.01181 0.22153 0.00764 C 0.23143 0.00463 0.24254 0.00532 0.25209 0.00023 C 0.26354 -0.00579 0.27466 -0.01227 0.28611 -0.01829 C 0.29219 -0.02546 0.29844 -0.03079 0.30504 -0.03681 C 0.30886 -0.04583 0.32726 -0.06319 0.33316 -0.07014 C 0.34792 -0.0875 0.36025 -0.10903 0.37309 -0.1294 C 0.37726 -0.14861 0.379 -0.17407 0.36841 -0.18866 C 0.36424 -0.19468 0.35834 -0.19838 0.35313 -0.20162 C 0.35087 -0.20301 0.34618 -0.20532 0.34618 -0.20509 C 0.34063 -0.21389 0.33368 -0.22083 0.32622 -0.22384 C 0.31875 -0.23148 0.3066 -0.23148 0.29792 -0.23495 C 0.29601 -0.23565 0.29393 -0.23588 0.29202 -0.23681 C 0.28976 -0.23773 0.28507 -0.24051 0.28507 -0.24028 C 0.28316 -0.24028 0.26545 -0.24005 0.2592 -0.23681 C 0.25504 -0.23472 0.24601 -0.23102 0.24271 -0.22755 C 0.23577 -0.22014 0.23438 -0.21898 0.22622 -0.21643 C 0.21997 -0.21968 0.21372 -0.225 0.20747 -0.22755 C 0.16268 -0.22569 0.17414 -0.2419 0.16164 -0.22199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28 -0.05116 C 0.10347 -0.05694 0.11042 -0.05417 0.12639 -0.05301 C 0.13472 -0.05023 0.14288 -0.04745 0.15139 -0.0456 C 0.15747 -0.04236 0.16302 -0.03842 0.16944 -0.03634 C 0.17222 -0.03379 0.17535 -0.03217 0.17778 -0.02893 C 0.18056 -0.02523 0.18611 -0.01782 0.18611 -0.01782 C 0.18785 -0.01088 0.19479 -0.00162 0.2 0.0007 C 0.20503 0.02107 0.19653 -0.00926 0.20556 0.00996 C 0.20712 0.0132 0.20677 0.01783 0.20833 0.02107 C 0.21424 0.03264 0.21615 0.04583 0.22083 0.0581 C 0.21979 0.06968 0.21892 0.08195 0.21667 0.09329 C 0.21476 0.10301 0.21372 0.10324 0.2125 0.11181 C 0.20521 0.16551 0.19497 0.21898 0.18194 0.27083 C 0.17882 0.30371 0.17465 0.3257 0.16389 0.3544 C 0.15833 0.36898 0.15677 0.38542 0.14583 0.39514 C 0.14271 0.40139 0.13472 0.41181 0.13472 0.41181 C 0.13368 0.41574 0.13142 0.41898 0.13056 0.42292 C 0.12795 0.43611 0.12743 0.45023 0.125 0.46366 C 0.12726 0.4882 0.125 0.4706 0.12778 0.48403 C 0.1283 0.48658 0.12813 0.48935 0.12917 0.49144 C 0.13003 0.49329 0.13507 0.49514 0.13333 0.49514 C 0.13125 0.49514 0.12969 0.49236 0.12778 0.49144 C 0.11788 0.48658 0.12656 0.49329 0.11667 0.48588 C 0.11528 0.48472 0.11406 0.4831 0.1125 0.48218 C 0.11111 0.48125 0.10833 0.48033 0.10833 0.48033 " pathEditMode="relative" ptsTypes="ffffffffffffffffffffffffA">
                                      <p:cBhvr>
                                        <p:cTn id="14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19 -0.11481 C 0.05139 -0.12014 0.04357 -0.11875 0.0618 -0.11643 C 0.06684 -0.11435 0.07239 -0.11435 0.07708 -0.11134 C 0.08281 -0.10764 0.08802 -0.10277 0.09375 -0.09907 C 0.0993 -0.0956 0.10538 -0.09328 0.11041 -0.08865 C 0.11857 -0.08102 0.13177 -0.06643 0.14097 -0.0625 C 0.15607 -0.04838 0.17118 -0.03194 0.17986 -0.01018 C 0.18437 0.00093 0.18646 0.01366 0.19097 0.02477 C 0.19236 0.03311 0.1941 0.03843 0.19791 0.04561 C 0.19791 0.04584 0.19826 0.07385 0.20208 0.07871 C 0.20833 0.08658 0.2085 0.0919 0.2118 0.10139 C 0.21475 0.11019 0.2191 0.11875 0.22153 0.12755 C 0.221 0.13449 0.2217 0.14167 0.22014 0.14861 C 0.21927 0.15255 0.21649 0.15556 0.21458 0.15903 C 0.21146 0.16482 0.21146 0.17361 0.20903 0.17986 C 0.20538 0.18912 0.20347 0.19838 0.20069 0.20787 C 0.19687 0.22037 0.19878 0.20926 0.19653 0.21991 C 0.19375 0.23311 0.19062 0.25232 0.18125 0.26019 C 0.17673 0.27686 0.18403 0.2507 0.17708 0.27223 C 0.17291 0.28565 0.17725 0.28033 0.17014 0.28635 C 0.16545 0.30116 0.15764 0.3125 0.15208 0.32639 C 0.15052 0.33565 0.14878 0.34537 0.14236 0.3507 C 0.13906 0.35718 0.13767 0.36204 0.13264 0.36644 C 0.12986 0.37176 0.12708 0.37686 0.1243 0.38218 C 0.12239 0.38565 0.11597 0.38912 0.11597 0.38936 C 0.11354 0.39815 0.09965 0.4125 0.09236 0.41875 C 0.08819 0.42246 0.08455 0.42732 0.07986 0.42917 C 0.07847 0.42986 0.0743 0.43125 0.07569 0.43102 C 0.08038 0.4301 0.08958 0.42755 0.08958 0.42778 C 0.09739 0.42871 0.10555 0.42871 0.11319 0.43102 C 0.1158 0.43195 0.11771 0.43473 0.12014 0.43635 " pathEditMode="relative" rAng="0" ptsTypes="ffffffffffffffffffffffffffffffA">
                                      <p:cBhvr>
                                        <p:cTn id="18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24075" y="1484313"/>
            <a:ext cx="5111750" cy="4608512"/>
          </a:xfrm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357</TotalTime>
  <Words>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Verdana</vt:lpstr>
      <vt:lpstr>Arial</vt:lpstr>
      <vt:lpstr>Calibri</vt:lpstr>
      <vt:lpstr>Times New Roman</vt:lpstr>
      <vt:lpstr>Шары</vt:lpstr>
      <vt:lpstr>Шары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18</cp:revision>
  <dcterms:created xsi:type="dcterms:W3CDTF">2012-11-21T09:35:06Z</dcterms:created>
  <dcterms:modified xsi:type="dcterms:W3CDTF">2015-01-12T18:18:18Z</dcterms:modified>
</cp:coreProperties>
</file>