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4AB1E5-591C-465E-8D91-C1AC5CD920B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37CC15F-48D5-44C8-9E48-D612AEB527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54;&#1051;&#1068;&#1047;&#1054;&#1042;&#1040;&#1058;&#1045;&#1051;&#1068;\Music\&#1084;&#1091;&#1079;&#1099;&#1082;&#1072;\Brian%20Crain%20-%20At%20the%20Ivy%20Gate.mp3" TargetMode="Externa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rian Crain - At the Ivy Ga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/>
          <a:srcRect b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2910" y="428604"/>
            <a:ext cx="8216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ПУТЕШЕСТВИЕ В ОСЕННИЙ ПАРК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6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lingvosophy.com.ua/images/imported/2012/03/217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392909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65px-Parus_major_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428604"/>
            <a:ext cx="390037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birds-altay.ru/wp-content/uploads/2010/07/36-350x22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571876"/>
            <a:ext cx="407196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proxvost.info/animals/europe/images/fox/fox_01_larg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143248"/>
            <a:ext cx="4214842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birdsguide.ru/userfiles/Ciconia_ciconi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14290"/>
            <a:ext cx="3789183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65px-Parus_major_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7" y="285728"/>
            <a:ext cx="4214841" cy="3004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ртинки по запросу птицы стриж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429000"/>
            <a:ext cx="400052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encrypted-tbn3.gstatic.com/images?q=tbn:ANd9GcQvPdz68Vrcix8eQOS4O_kgiTA7JgvUVixn_DiY_37guKb_9er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429000"/>
            <a:ext cx="4357718" cy="297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esktop\картинки\Спорт\729509-35e9f4f5bb0ccc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524"/>
            <a:ext cx="9144000" cy="687152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Дождик поливает, листья опадают,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 улице холодает, когда это бывает?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611200"/>
            <a:ext cx="7215237" cy="5404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1500174"/>
            <a:ext cx="84296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Пушистый, рыженький зверёк,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 деревьях он живёт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 орешки все грызёт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http://amazinglife.tv/sites/default/files/Files/news/belk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7358114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58" y="1071546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Листья разные кружатся,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 землю ковриком ложатся.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Ярких листьев хоровод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Осень с ветром к нам несет.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http://www.proza.ru/pics/2011/09/21/95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786842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500174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Шустрый, серый, маленький,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Очень он удаленький!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Целый день летает,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Крошки собирает!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 </a:t>
            </a:r>
          </a:p>
        </p:txBody>
      </p:sp>
      <p:pic>
        <p:nvPicPr>
          <p:cNvPr id="3" name="Содержимое 3" descr="http://lingvosophy.com.ua/images/imported/2012/03/217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14356"/>
            <a:ext cx="5857916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Восемь рук у старика,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Вьет он домик для себя,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Нити белые кругом,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Мухам всем давно знаком.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http://www.novoboi.ru/wallpapers/tn_big/oboimira.ru_20110404134642457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500306"/>
            <a:ext cx="800105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357298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Он от засухи спасает,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Лес он лечит и питает,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 него ты попадешь,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Домой сухим ты не придешь!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http://mamaschool.ru/wp-content/uploads/2013/09/zagadki-pro-doj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858180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643050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Жёлтое, круглое,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 небу гуляет,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Всех деток, согревает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!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kladraz.ru/images/photos/medium/article10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7643866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8777367_1.jpg"/>
          <p:cNvPicPr>
            <a:picLocks noChangeAspect="1"/>
          </p:cNvPicPr>
          <p:nvPr/>
        </p:nvPicPr>
        <p:blipFill>
          <a:blip r:embed="rId2"/>
          <a:srcRect b="12500"/>
          <a:stretch>
            <a:fillRect/>
          </a:stretch>
        </p:blipFill>
        <p:spPr>
          <a:xfrm>
            <a:off x="7272" y="0"/>
            <a:ext cx="924357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G:\анима\61220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857628"/>
            <a:ext cx="3028950" cy="3333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85786" y="428604"/>
            <a:ext cx="740779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Мокрая вата на небе сидит,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 нас свысока, очень хмуро глядит!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96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642918"/>
            <a:ext cx="7929618" cy="5767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ские-стихи-про-осен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143248"/>
            <a:ext cx="23526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786050" y="1357298"/>
            <a:ext cx="343645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ДО НОВЫХ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 ВСТРЕЧ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sen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2a629985bf5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73970516119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-1214470"/>
            <a:ext cx="8543925" cy="861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9-006-Ptitsy-uletajut-na-ju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57166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4739212_5111852_get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524"/>
            <a:ext cx="9144000" cy="6860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картинки бабочки  для дошкольнико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85765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lingvosophy.com.ua/images/imported/2012/03/21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28"/>
            <a:ext cx="450056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артинки по запросу птицы стриж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071810"/>
            <a:ext cx="414340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65px-Parus_major_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5" y="3357562"/>
            <a:ext cx="411468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lingvosophy.com.ua/images/imported/2012/03/21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392909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65px-Parus_major_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429000"/>
            <a:ext cx="390037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www.birdsguide.ru/userfiles/Ciconia_ciconi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290"/>
            <a:ext cx="4003497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ua.all.biz/img/ua/catalog/929722.jpe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357562"/>
            <a:ext cx="414340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106</TotalTime>
  <Words>46</Words>
  <Application>Microsoft Office PowerPoint</Application>
  <PresentationFormat>Экран (4:3)</PresentationFormat>
  <Paragraphs>29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9</cp:revision>
  <dcterms:created xsi:type="dcterms:W3CDTF">2015-10-14T18:59:42Z</dcterms:created>
  <dcterms:modified xsi:type="dcterms:W3CDTF">2015-10-18T17:48:13Z</dcterms:modified>
</cp:coreProperties>
</file>