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58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3EC06-CC97-4C83-B669-1537F026A4A0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A406A-065D-42D0-927F-FD09C24237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tandart.edu.r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8001056" cy="1857388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общеучебных умений и навыков к универсальным учебным действиям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4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7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42852"/>
            <a:ext cx="3143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00166" y="5657671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Саратов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 января 2015 год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1357298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Педагогический совет МОУ «СОШ № 23»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дают универсальные учебные действия?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создают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условия развития личности и ее самореализации на основе «умения учиться» и сотрудничать со взрослыми и сверстниками.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учиться во взрослой жизни обеспечивает личности готовность к непрерывному образованию, высокую социальную и профессиональную мобильность;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дают универсальные учебные действия?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обеспечивают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успешное усвоение знаний, умений и навыков, формирование картины мира, компетентностей в любой предметной области познания. </a:t>
            </a:r>
          </a:p>
        </p:txBody>
      </p:sp>
      <p:pic>
        <p:nvPicPr>
          <p:cNvPr id="9218" name="Picture 2" descr="http://f.passion.ru/foto/img/1231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786190"/>
            <a:ext cx="3952886" cy="2940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Группы универсальных учебных действий: 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личностные;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регулятивные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включая саморегуляцию;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познавательные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включая логические, познавательные и знаково-символические;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действия.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Личностные действия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400" dirty="0" smtClean="0"/>
              <a:t>	</a:t>
            </a:r>
            <a:r>
              <a:rPr lang="ru-RU" sz="2400" dirty="0" smtClean="0"/>
              <a:t>  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Позволяют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сделать учение осмысленным, обеспечивают ученику значимость решения учебных задач, увязывая их с реальными жизненными целями и ситуациями.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    Направлены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 осознание, исследование 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принятие жизненных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ценностей и смыслов, позволяют сориентироваться в нравственных нормах, правилах, оценках, выработать свою жизненную позицию в отношении мира, людей, самого себя и своего будущего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8436" name="Picture 4" descr="j043875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4876800"/>
            <a:ext cx="12223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Регулятивные действия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Обеспечивают возможность управления познавательной и учебной деятельностью посредством постановки целей, планирования, контроля, коррекции своих действий и оценки успешности усвоения. </a:t>
            </a:r>
          </a:p>
        </p:txBody>
      </p:sp>
      <p:pic>
        <p:nvPicPr>
          <p:cNvPr id="5122" name="Picture 2" descr="http://deti-detki.ru/wp-content/uploads/2012/08/kak-pravilno-nauchit-rebenka-chit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357693"/>
            <a:ext cx="3786214" cy="2347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Познавательные действия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Включают действия исследования, поиска и отбора необходимой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информации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ее структурирования; моделирования изучаемого содержания, логические действия и операции, способы решения задач.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098" name="Picture 2" descr="http://bebiklad.ru/wp-content/uploads/kompyuternyiy-gen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357694"/>
            <a:ext cx="3176593" cy="2303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действия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Обеспечивают возможности сотрудничества – умение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слышать, слушать и понимать партнера, планировать и согласованно выполнять совместную деятельность, распределять роли, взаимно контролировать действия друг друга, уметь договариваться, вести дискуссию, правильно выражать свои мысли в речи, уважать в общении и сотрудничества партнера и самого себя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1508" name="Picture 5" descr="j034336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142984"/>
            <a:ext cx="1676400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6388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Овладение учащимися УУД создают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самостоятельного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успешного усвоения новых знаний, умений и компетентностей на основе формирования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 учиться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Эта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обеспечивается тем, что УУД – это обобщенные действия, порождающие широкую ориентацию учащихся в различных предметных областях познания и мотивацию к обучению.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534400" cy="6172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УУД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быть сформированы только в процессе определенной учебной деятельности.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Важно создать новые условия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такой деятельности.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Важно изменить сам образовательный процесс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освоить новые формы организации обучения, новые образовательные технологии, создать новую информационно-образовательную среду.</a:t>
            </a:r>
          </a:p>
        </p:txBody>
      </p:sp>
      <p:pic>
        <p:nvPicPr>
          <p:cNvPr id="1026" name="Picture 2" descr="http://cyberland.ws/uploads/posts/2013-04/1367224077_gotovy-li-roditeli-k-obucheniyu-detey-v-shko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0471" y="5000636"/>
            <a:ext cx="1238242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Концепция федеральных государственных образовательных стандартов общего образования- М: Просвещение, 2009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Мегалова И.А. ФГОС общего образования как инструмент инновационного развития школы. Саратов: ИЦ «Наука», 2014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Казачкова С.П. Начальная школа. Оценка достижения планируемых результатов. М., 2013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Дик Н.Ф. Работаем по-новому! Толковая книга заместителя директора и учителя начальной школы. Ростов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/Д, 2012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Логинова О.Б., Фирсов В.В. Рекомендации по проектированию учебного процесса, направленного на достижение требований стандарта к результатам освоения основных образовательных программ.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URL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http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//www/orenipk.ru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1368412"/>
          </a:xfrm>
        </p:spPr>
        <p:txBody>
          <a:bodyPr>
            <a:noAutofit/>
          </a:bodyPr>
          <a:lstStyle/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Пусть ребёнок узнает новое не потому,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что вы ему сказали, а потому, что он сам понял;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пусть он не выучивает науку, а выдумывает её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Жан-Жак Руссо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785926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чем заключается задача школы?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571744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buNone/>
            </a:pP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каждого ребенка умения </a:t>
            </a:r>
            <a:r>
              <a:rPr lang="ru-RU" sz="40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учитьСЯ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учить СЕБЯ.</a:t>
            </a:r>
            <a:endParaRPr lang="ru-RU" sz="4000" b="1" i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http://obuspehe.ru/wp-content/uploads/2012/06/%D0%B7%D0%B0%D1%87%D0%B5%D0%BC-%D0%BC%D1%8B-%D1%85%D0%BE%D0%B4%D0%B8%D0%BC-%D0%B2-%D1%88%D0%BA%D0%BE%D0%BB%D1%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7855" y="4500570"/>
            <a:ext cx="3536145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2143116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Приглашаем к сотрудничеству!</a:t>
            </a:r>
            <a:endParaRPr lang="ru-RU" sz="6000" b="1" i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Приоритетная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школьного образования: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у ученика способности самостоятельно ставить учебную задачу,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проектировать пути их реализации,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контролировать 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оценивать свои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достижения.</a:t>
            </a:r>
          </a:p>
        </p:txBody>
      </p:sp>
      <p:pic>
        <p:nvPicPr>
          <p:cNvPr id="7172" name="Picture 4" descr="j0425487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191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достичь эту цель?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643050"/>
            <a:ext cx="8229600" cy="3657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Благодаря системе формирования универсальных учебных действий</a:t>
            </a:r>
          </a:p>
        </p:txBody>
      </p:sp>
      <p:pic>
        <p:nvPicPr>
          <p:cNvPr id="15362" name="Picture 2" descr="http://vipspravka.com/articles/getimage?articleId=630&amp;width=300&amp;height=4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071942"/>
            <a:ext cx="2143125" cy="2786058"/>
          </a:xfrm>
          <a:prstGeom prst="rect">
            <a:avLst/>
          </a:prstGeom>
          <a:noFill/>
        </p:spPr>
      </p:pic>
      <p:pic>
        <p:nvPicPr>
          <p:cNvPr id="15364" name="Picture 4" descr="https://deti.mail.ru/pre_square800_resize/pic/photolib/2013/06/07/lori-0001045450-bigwww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286256"/>
            <a:ext cx="3548034" cy="2363878"/>
          </a:xfrm>
          <a:prstGeom prst="rect">
            <a:avLst/>
          </a:prstGeom>
          <a:noFill/>
        </p:spPr>
      </p:pic>
      <p:pic>
        <p:nvPicPr>
          <p:cNvPr id="15366" name="Picture 6" descr="http://womanadvice.ru/sites/default/files/imagecache/width_250/tania/formy_obucheniya_v_nachalnoy_shko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4357694"/>
            <a:ext cx="2071702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Универсальные учебные действия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Близкие понятия:</a:t>
            </a:r>
          </a:p>
          <a:p>
            <a:pPr eaLnBrk="1" hangingPunct="1">
              <a:defRPr/>
            </a:pPr>
            <a:r>
              <a:rPr lang="ru-RU" sz="36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общеучебные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умения,</a:t>
            </a:r>
          </a:p>
          <a:p>
            <a:pPr eaLnBrk="1" hangingPunct="1">
              <a:defRPr/>
            </a:pPr>
            <a:r>
              <a:rPr lang="ru-RU" sz="36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общепознавательные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действия,</a:t>
            </a:r>
          </a:p>
          <a:p>
            <a:pPr eaLnBrk="1" hangingPunct="1">
              <a:defRPr/>
            </a:pP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способы деятельности,</a:t>
            </a:r>
          </a:p>
          <a:p>
            <a:pPr eaLnBrk="1" hangingPunct="1">
              <a:defRPr/>
            </a:pPr>
            <a:r>
              <a:rPr lang="ru-RU" sz="36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надпредметные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действия.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1400" y="762000"/>
            <a:ext cx="5105400" cy="5334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ru-RU" sz="4800" b="1" dirty="0" smtClean="0"/>
              <a:t>Формирование УУД </a:t>
            </a:r>
            <a:r>
              <a:rPr lang="ru-RU" sz="4800" dirty="0" smtClean="0"/>
              <a:t>– 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</a:rPr>
              <a:t>это надежный путь кардинального повышения качества образования.</a:t>
            </a:r>
          </a:p>
        </p:txBody>
      </p:sp>
      <p:pic>
        <p:nvPicPr>
          <p:cNvPr id="11267" name="Picture 4" descr="j034334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377666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Знания, умения и навыки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рассматриваются как производные от соответствующих видов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целенаправленных действий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формируются, применяются, сохраняются в тесной связи с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активными действиями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самих учащихся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428604"/>
            <a:ext cx="8229600" cy="5105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Качество усвоения знаний определяется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многообразием и характером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видов универсальных действий.</a:t>
            </a:r>
          </a:p>
        </p:txBody>
      </p:sp>
      <p:pic>
        <p:nvPicPr>
          <p:cNvPr id="11266" name="Picture 2" descr="http://static.eva.ru/eva/40000-50000/48847/channel/9634325735719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143380"/>
            <a:ext cx="4143404" cy="2589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дают универсальные учебные действия?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обеспечивают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учащемуся возможность самостоятельно осуществлять деятельность учения, ставить учебные цели, искать и использовать необходимые средства и способы их достижения, уметь контролировать и оценивать учебную деятельность и ее результаты;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339</Words>
  <Application>Microsoft Office PowerPoint</Application>
  <PresentationFormat>Экран (4:3)</PresentationFormat>
  <Paragraphs>57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От общеучебных умений и навыков к универсальным учебным действиям.</vt:lpstr>
      <vt:lpstr>Пусть ребёнок узнает новое не потому, что вы ему сказали, а потому, что он сам понял; пусть он не выучивает науку, а выдумывает её Жан-Жак Руссо</vt:lpstr>
      <vt:lpstr>Приоритетная цель школьного образования:</vt:lpstr>
      <vt:lpstr>Как достичь эту цель?</vt:lpstr>
      <vt:lpstr>Универсальные учебные действия</vt:lpstr>
      <vt:lpstr>Слайд 6</vt:lpstr>
      <vt:lpstr>Слайд 7</vt:lpstr>
      <vt:lpstr>Слайд 8</vt:lpstr>
      <vt:lpstr>Что дают универсальные учебные действия?</vt:lpstr>
      <vt:lpstr>Что дают универсальные учебные действия?</vt:lpstr>
      <vt:lpstr>Что дают универсальные учебные действия?</vt:lpstr>
      <vt:lpstr>Группы универсальных учебных действий: </vt:lpstr>
      <vt:lpstr>Личностные действия</vt:lpstr>
      <vt:lpstr>Регулятивные действия</vt:lpstr>
      <vt:lpstr>Познавательные действия</vt:lpstr>
      <vt:lpstr>Коммуникативные действия</vt:lpstr>
      <vt:lpstr>Слайд 17</vt:lpstr>
      <vt:lpstr>Слайд 18</vt:lpstr>
      <vt:lpstr>Список литературы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общеучебных умений и навыков к универсальным учебным действиям.</dc:title>
  <dc:creator>User</dc:creator>
  <cp:lastModifiedBy>User</cp:lastModifiedBy>
  <cp:revision>18</cp:revision>
  <dcterms:created xsi:type="dcterms:W3CDTF">2015-01-11T15:20:08Z</dcterms:created>
  <dcterms:modified xsi:type="dcterms:W3CDTF">2015-01-11T17:23:57Z</dcterms:modified>
</cp:coreProperties>
</file>