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7" r:id="rId9"/>
    <p:sldId id="268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2213A44-7649-4AFD-A8DD-247BA003C4A1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D201DCA-013D-42BD-8460-AD2A12BC5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13A44-7649-4AFD-A8DD-247BA003C4A1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01DCA-013D-42BD-8460-AD2A12BC5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13A44-7649-4AFD-A8DD-247BA003C4A1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01DCA-013D-42BD-8460-AD2A12BC5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2213A44-7649-4AFD-A8DD-247BA003C4A1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D201DCA-013D-42BD-8460-AD2A12BC5B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2213A44-7649-4AFD-A8DD-247BA003C4A1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D201DCA-013D-42BD-8460-AD2A12BC5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13A44-7649-4AFD-A8DD-247BA003C4A1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01DCA-013D-42BD-8460-AD2A12BC5B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13A44-7649-4AFD-A8DD-247BA003C4A1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01DCA-013D-42BD-8460-AD2A12BC5B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2213A44-7649-4AFD-A8DD-247BA003C4A1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201DCA-013D-42BD-8460-AD2A12BC5B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13A44-7649-4AFD-A8DD-247BA003C4A1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01DCA-013D-42BD-8460-AD2A12BC5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2213A44-7649-4AFD-A8DD-247BA003C4A1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D201DCA-013D-42BD-8460-AD2A12BC5B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2213A44-7649-4AFD-A8DD-247BA003C4A1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201DCA-013D-42BD-8460-AD2A12BC5B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2213A44-7649-4AFD-A8DD-247BA003C4A1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D201DCA-013D-42BD-8460-AD2A12BC5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836712"/>
            <a:ext cx="6172200" cy="2232248"/>
          </a:xfrm>
        </p:spPr>
        <p:txBody>
          <a:bodyPr>
            <a:noAutofit/>
          </a:bodyPr>
          <a:lstStyle/>
          <a:p>
            <a:r>
              <a:rPr lang="ru-RU" sz="7200" dirty="0" smtClean="0"/>
              <a:t>Золотая осень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3501008"/>
            <a:ext cx="6172200" cy="2873914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>
                <a:latin typeface="+mj-lt"/>
              </a:rPr>
              <a:t>ознакомление с окружающим миром.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600" dirty="0" smtClean="0"/>
              <a:t>Воспитатель: </a:t>
            </a:r>
            <a:r>
              <a:rPr lang="ru-RU" sz="2600" dirty="0" err="1" smtClean="0"/>
              <a:t>Оруджлу</a:t>
            </a:r>
            <a:r>
              <a:rPr lang="ru-RU" sz="2600" dirty="0" smtClean="0"/>
              <a:t> У.М.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195736" y="1417638"/>
            <a:ext cx="2736304" cy="2831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у1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692696"/>
            <a:ext cx="4400939" cy="570912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4330824" cy="148878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4" name="Содержимое 3" descr="у1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7885384" cy="597666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7529264" cy="59626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у2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7416824" cy="605891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у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3" y="476672"/>
            <a:ext cx="8067030" cy="599715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у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404664"/>
            <a:ext cx="6984776" cy="61206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у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424936" cy="61206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у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7859216" cy="61926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у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33412" y="260648"/>
            <a:ext cx="7755012" cy="61926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у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3573016"/>
            <a:ext cx="3862041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у10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3284984"/>
            <a:ext cx="4186808" cy="24517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у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260648"/>
            <a:ext cx="3834637" cy="27363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у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9992" y="332656"/>
            <a:ext cx="3744416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у1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32657"/>
            <a:ext cx="7776864" cy="381642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Рисунок 4" descr="у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4148" y="4221088"/>
            <a:ext cx="3389779" cy="22711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у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4149080"/>
            <a:ext cx="3337176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у1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548680"/>
            <a:ext cx="7324130" cy="549309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71</TotalTime>
  <Words>12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Золотая осень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Золотая осень</dc:title>
  <dc:creator>Home</dc:creator>
  <cp:lastModifiedBy>Home</cp:lastModifiedBy>
  <cp:revision>9</cp:revision>
  <dcterms:created xsi:type="dcterms:W3CDTF">2015-09-28T18:32:45Z</dcterms:created>
  <dcterms:modified xsi:type="dcterms:W3CDTF">2015-09-28T19:45:14Z</dcterms:modified>
</cp:coreProperties>
</file>