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2" autoAdjust="0"/>
    <p:restoredTop sz="94717" autoAdjust="0"/>
  </p:normalViewPr>
  <p:slideViewPr>
    <p:cSldViewPr>
      <p:cViewPr varScale="1">
        <p:scale>
          <a:sx n="90" d="100"/>
          <a:sy n="90" d="100"/>
        </p:scale>
        <p:origin x="-3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1F4454E-223F-428A-B148-793A10D110C7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DD2306-5EC8-4883-92CE-E9239352E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9AED81-855B-4B66-824F-81412D034A7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EF3A36-1984-4B9D-B296-946EA8CC656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99D3-735D-4CE4-A8EB-91AF51C7ABF4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0B337-DE45-4301-BCE7-19050CC4E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494EC-91B9-4A8C-8AE7-1FE863E183C5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09B14-466D-4116-9489-A4AC1074C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C307-34A0-45E0-AF1C-7F631A926006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42C8F-70E5-458A-A959-8D232624C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1CF4-E845-4315-A100-9AADC1256AC3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022EB-30C9-4F32-B781-693591876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16B76-624D-4A5B-BB01-7FF1CE13802C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0E25C-E61A-43C0-A711-03169824B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BA3E-4A91-41E9-9371-365C60A3D715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DB7F9-4550-41CB-BDEF-ABF028488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7054B-757D-47D4-B14F-A2F98B8E49C6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D1266-E1B5-43F4-B4DB-3705702E8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4DA77-8A3E-48D5-BF12-5B6032ED1DC5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389CE-DB9E-423B-B0E9-6C9F62649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741C-44DB-4E20-818C-CC92852BAC32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CE1E3-BE99-4128-A7BD-66EB0F8F1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4FEED-C638-457D-9C5B-2A260926F316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059E-88F1-4058-ABAE-2DE95C486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82C4F-2E1D-4758-843B-0B0509705C63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C8F03-EAEE-41FD-8AE3-C0845F939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A14E98-3580-4C46-9A27-A265A524BC3F}" type="datetimeFigureOut">
              <a:rPr lang="ru-RU"/>
              <a:pPr>
                <a:defRPr/>
              </a:pPr>
              <a:t>11.06.2015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8D411F-3181-4170-BDE5-75960FF80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9" r:id="rId1"/>
    <p:sldLayoutId id="2147483838" r:id="rId2"/>
    <p:sldLayoutId id="2147483840" r:id="rId3"/>
    <p:sldLayoutId id="2147483837" r:id="rId4"/>
    <p:sldLayoutId id="2147483836" r:id="rId5"/>
    <p:sldLayoutId id="2147483835" r:id="rId6"/>
    <p:sldLayoutId id="2147483834" r:id="rId7"/>
    <p:sldLayoutId id="2147483833" r:id="rId8"/>
    <p:sldLayoutId id="2147483832" r:id="rId9"/>
    <p:sldLayoutId id="2147483831" r:id="rId10"/>
    <p:sldLayoutId id="21474838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5;&#1056;&#1045;&#1047;&#1045;&#1053;&#1058;&#1040;&#1062;&#1048;&#1071;\Klassika-v-sovremennoy-obrabotke-DJ-Neo(muzofon.com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4013" y="633413"/>
            <a:ext cx="8240712" cy="2054225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50" y="4214813"/>
            <a:ext cx="6400800" cy="1752600"/>
          </a:xfrm>
        </p:spPr>
        <p:txBody>
          <a:bodyPr/>
          <a:lstStyle/>
          <a:p>
            <a:pPr algn="just" eaLnBrk="1" hangingPunct="1"/>
            <a:r>
              <a:rPr lang="ru-RU" sz="2200" smtClean="0"/>
              <a:t>                          Выполнила:</a:t>
            </a:r>
          </a:p>
          <a:p>
            <a:pPr algn="just" eaLnBrk="1" hangingPunct="1"/>
            <a:r>
              <a:rPr lang="ru-RU" sz="2200" smtClean="0"/>
              <a:t>                          Воспитатель школы №584 «Озерки»</a:t>
            </a:r>
          </a:p>
          <a:p>
            <a:pPr algn="just" eaLnBrk="1" hangingPunct="1"/>
            <a:r>
              <a:rPr lang="ru-RU" sz="2200" smtClean="0"/>
              <a:t>                          Рывкина Юлия Александровна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-6350"/>
            <a:ext cx="8242300" cy="1158875"/>
          </a:xfrm>
        </p:spPr>
      </p:pic>
      <p:pic>
        <p:nvPicPr>
          <p:cNvPr id="4" name="Содержимое 3" descr="sweden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286625" y="0"/>
            <a:ext cx="2190750" cy="1643063"/>
          </a:xfrm>
        </p:spPr>
      </p:pic>
      <p:pic>
        <p:nvPicPr>
          <p:cNvPr id="5" name="Рисунок 4" descr="stockhol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2928938"/>
            <a:ext cx="5591175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2938" y="928688"/>
            <a:ext cx="67865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Стокгольм — столица Швеции, удивительно живописный «северной красотой» город, который возник более 700 лет тому назад. На сегодняшний день он смело раскинулся на 14 островах в холодном Балтийском море, соединенных 57 мостами. Но несмотря на это, практически до всех основных достопримечательностей здесь можно без проблем добраться пешком. </a:t>
            </a:r>
            <a:endParaRPr lang="ru-RU" u="sng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100" y="-12700"/>
            <a:ext cx="8497888" cy="1019175"/>
          </a:xfrm>
        </p:spPr>
      </p:pic>
      <p:pic>
        <p:nvPicPr>
          <p:cNvPr id="4" name="Содержимое 3" descr="52ee4f6f8bf9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43813" y="-142875"/>
            <a:ext cx="1809750" cy="1357313"/>
          </a:xfrm>
        </p:spPr>
      </p:pic>
      <p:pic>
        <p:nvPicPr>
          <p:cNvPr id="6" name="Рисунок 5" descr="ESC07-Helsinki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2857500"/>
            <a:ext cx="56880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857250"/>
            <a:ext cx="7643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Хельсинки расположен на изрезанном заливами и шхерами берегу Финского залива Балтийского моря в южной части Финляндии. Город был основан в 1550 году по указу шведского короля Густава Васы. Удобная гавань и хорошая защита в виде шхер, многочисленных островов и мощной крепости Свеаборг дали поселению мощный толчок развития, и за какие-то два века оно из захудалого порта превратилось в один из самых красивых городов региона.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-12700"/>
            <a:ext cx="8242300" cy="1019175"/>
          </a:xfrm>
        </p:spPr>
      </p:pic>
      <p:pic>
        <p:nvPicPr>
          <p:cNvPr id="4" name="Содержимое 3" descr="118956581_NorvegiyaOslo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19250" y="2881313"/>
            <a:ext cx="5545138" cy="3860800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00" y="857250"/>
            <a:ext cx="65008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Осло - современный европейский город, застроенный преимущественно новыми домами. Это важный экономический центр норвежской и европейской торговли (особенно морской) и промышленности. Ведущие отрасли экономики Осло - добыча и переработка рыбы и морепродуктов и морские перевозки. Осло - это город-порт.</a:t>
            </a:r>
          </a:p>
          <a:p>
            <a:pPr algn="ctr"/>
            <a:endParaRPr lang="ru-RU" i="1">
              <a:latin typeface="Times New Roman" pitchFamily="18" charset="0"/>
            </a:endParaRPr>
          </a:p>
        </p:txBody>
      </p:sp>
      <p:pic>
        <p:nvPicPr>
          <p:cNvPr id="6" name="Рисунок 5" descr="5765494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0"/>
            <a:ext cx="1778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4013" y="-6350"/>
            <a:ext cx="8240712" cy="1085850"/>
          </a:xfrm>
        </p:spPr>
      </p:pic>
      <p:pic>
        <p:nvPicPr>
          <p:cNvPr id="4" name="Содержимое 3" descr="switzerland_fluttering_flag_384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286625" y="0"/>
            <a:ext cx="2090738" cy="1568450"/>
          </a:xfrm>
        </p:spPr>
      </p:pic>
      <p:pic>
        <p:nvPicPr>
          <p:cNvPr id="5" name="Рисунок 4" descr="g896_5864_TSyurih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057525"/>
            <a:ext cx="52578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785813"/>
            <a:ext cx="69294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Берн - сердце Швейцарии. Не только потому, что это политический и дипломатический центр. Он находится в фокусе всей Швейцарии. Согласно каталогу ЮНЕСКО, Берн - одно из крупнейших мировых достояний культуры. Его романтические средневековые улицы, покрытые аркадами длиной 6 км, являются самой длинной крытой торговой зоной в мире. Культура и искусство издавна играют важную роль в жизни Берна.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0988" y="-79375"/>
            <a:ext cx="8240712" cy="969963"/>
          </a:xfrm>
        </p:spPr>
      </p:pic>
      <p:pic>
        <p:nvPicPr>
          <p:cNvPr id="4" name="Содержимое 3" descr="ws_Austria_Flag_852x480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307263" y="142875"/>
            <a:ext cx="1836737" cy="982663"/>
          </a:xfrm>
        </p:spPr>
      </p:pic>
      <p:pic>
        <p:nvPicPr>
          <p:cNvPr id="5" name="Рисунок 4" descr="1380363032_1_x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3228975"/>
            <a:ext cx="5616575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714375"/>
            <a:ext cx="63579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Вена, безусловно, один из древнейших городов не только всей Европы, но и мира. Свои истоки город берет еще в римскую эпоху. Вена сохранила множество черт, присущих столицам больших государственных образований. Величественные храмы, роскошные резиденции августейших особ и вельмож, театры, оперные залы, широкие площади и проспекты. Вена по праву считается одной из самых красивых и интересных столиц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-49213"/>
            <a:ext cx="8242300" cy="982663"/>
          </a:xfrm>
        </p:spPr>
      </p:pic>
      <p:pic>
        <p:nvPicPr>
          <p:cNvPr id="6" name="Содержимое 5" descr="belgium_fluttering_flag_640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358063" y="0"/>
            <a:ext cx="2000250" cy="1500188"/>
          </a:xfrm>
        </p:spPr>
      </p:pic>
      <p:pic>
        <p:nvPicPr>
          <p:cNvPr id="7" name="Рисунок 6" descr="dis_3_080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227388"/>
            <a:ext cx="54737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" y="714375"/>
            <a:ext cx="735806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Первоначально облик Брюсселя сложился из монументальных построек, окружающих Дом Короля, возведенных преуспевающими коммерсантами и ремесленниками. И бывший прежде богатым купеческим городком Брюссель превратился в административную столицу Европы. Здесь удивительным образом сочетаются барокко, готика и модерн, отражая, пожалуй, один из главных принципов современной Европы — безостановочный прогресс с бережным сохранением исторического наследия. 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66675"/>
            <a:ext cx="8242300" cy="969963"/>
          </a:xfrm>
        </p:spPr>
      </p:pic>
      <p:pic>
        <p:nvPicPr>
          <p:cNvPr id="4" name="Содержимое 3" descr="hungary_640-640x480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00938" y="0"/>
            <a:ext cx="1809750" cy="1357313"/>
          </a:xfrm>
        </p:spPr>
      </p:pic>
      <p:pic>
        <p:nvPicPr>
          <p:cNvPr id="6" name="Рисунок 5" descr="d1ac9999bb8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232150"/>
            <a:ext cx="52578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2875" y="857250"/>
            <a:ext cx="74295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Будапешт расположен на севере Венгрии в долине, ограниченной горами Карпатами, Альпами и южнославянскими хребтами, в месте тектонического разлома, что и обуславливает наличие в городе множества термальных источников. Река Дунай делит город на две части: холмистую Буду и равнинный Пешт. Сегодняшний Будапешт — самый красивый город на Дунае, занимающий достойное место в ряду европейских столиц благодаря наличию ценных памятников истории и архитектуры.</a:t>
            </a:r>
          </a:p>
          <a:p>
            <a:pPr algn="ctr"/>
            <a:endParaRPr lang="ru-RU" i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075" y="-42863"/>
            <a:ext cx="8502650" cy="987426"/>
          </a:xfrm>
        </p:spPr>
      </p:pic>
      <p:pic>
        <p:nvPicPr>
          <p:cNvPr id="4" name="Содержимое 3" descr="netherlands_fluttering_flag_640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429500" y="0"/>
            <a:ext cx="1852613" cy="1389063"/>
          </a:xfrm>
        </p:spPr>
      </p:pic>
      <p:pic>
        <p:nvPicPr>
          <p:cNvPr id="5" name="Рисунок 4" descr="1995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214688"/>
            <a:ext cx="525621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642938"/>
            <a:ext cx="7429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Амстердам – прекрасный древний город, созданный на воде и уникальный практически всем: своей архитектурой, своими нравами и законами. Амстердам — столица — Нидерландов. Название города происходит от названия реки — Амстел , которая протекает через Амстердам, а приставка «дам» означает дамбу. В 13 веке Амстердам считался небольшой деревней, где проживали рыбаки, но со времен Золотого века Нидерландов, столица стала не только значимым портом страны, но и крупным торговым центром.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4"/>
          <p:cNvSpPr txBox="1">
            <a:spLocks noChangeArrowheads="1"/>
          </p:cNvSpPr>
          <p:nvPr/>
        </p:nvSpPr>
        <p:spPr bwMode="auto">
          <a:xfrm>
            <a:off x="303213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4" name="Содержимое 3" descr="1305566767_2avgop7fxjhbw8s.jpe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1268413"/>
            <a:ext cx="3929062" cy="3694112"/>
          </a:xfrm>
        </p:spPr>
      </p:pic>
      <p:pic>
        <p:nvPicPr>
          <p:cNvPr id="5" name="Рисунок 4" descr="img_531c9f5c5d33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2997200"/>
            <a:ext cx="4457700" cy="340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Klassika-v-sovremennoy-obrabotke-DJ-Neo(muzofon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23850" y="5661025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16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 numSld="17">
                <p:cTn id="24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738" y="-49213"/>
            <a:ext cx="8242300" cy="982663"/>
          </a:xfrm>
        </p:spPr>
      </p:pic>
      <p:pic>
        <p:nvPicPr>
          <p:cNvPr id="5" name="Рисунок 4" descr="86913979_4216969_Eyfelevabashnya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3068638"/>
            <a:ext cx="532765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785813"/>
            <a:ext cx="45005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Французская Республика считается самой интересной европейской страной. Конечно же, культурной столицей Франции считается Париж. Только в одном этом городе есть множество уникальных памятников мировой культуры, не говоря уже обо всей стране. 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8" name="Содержимое 7" descr="france_flag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532563" y="-142875"/>
            <a:ext cx="2611437" cy="192881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-79375"/>
            <a:ext cx="8242300" cy="969963"/>
          </a:xfrm>
        </p:spPr>
      </p:pic>
      <p:pic>
        <p:nvPicPr>
          <p:cNvPr id="5" name="Рисунок 4" descr="prag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213100"/>
            <a:ext cx="5545138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642938"/>
            <a:ext cx="6072188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«Чехия – сердце старой Европы» . В этой стране пытливого путешественника на каждом шагу поджидают удивительные истории и сказки, которые связаны с бесчисленным количеством замков, дворцов, музеев, памятников и другими достопримечательностями Чехии. Конечно же, главная жемчужина Чехии – это Прага, которая заслуженно признана одним из самых красивых и уютных городов мира.   </a:t>
            </a:r>
          </a:p>
          <a:p>
            <a:pPr algn="ctr"/>
            <a:endParaRPr lang="ru-RU" i="1">
              <a:latin typeface="Times New Roman" pitchFamily="18" charset="0"/>
            </a:endParaRPr>
          </a:p>
        </p:txBody>
      </p:sp>
      <p:pic>
        <p:nvPicPr>
          <p:cNvPr id="8" name="Содержимое 7" descr="d187d0b5d185d0b8d18f1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000875" y="-142875"/>
            <a:ext cx="2281238" cy="17113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738" y="-6350"/>
            <a:ext cx="8242300" cy="1085850"/>
          </a:xfrm>
        </p:spPr>
      </p:pic>
      <p:pic>
        <p:nvPicPr>
          <p:cNvPr id="7" name="Содержимое 6" descr="italy_640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000875" y="0"/>
            <a:ext cx="1928813" cy="1446213"/>
          </a:xfrm>
        </p:spPr>
      </p:pic>
      <p:pic>
        <p:nvPicPr>
          <p:cNvPr id="8" name="Рисунок 7" descr="img.lrytas.l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3000375"/>
            <a:ext cx="5561013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85938" y="928688"/>
            <a:ext cx="5286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У этого города богатейшая история, и здесь удалось хорошо сохранить чудеса одной из самых потрясающих древних цивилизаций. Неудивительно, что Рим называют Вечным городом. Памятники этого города предстают перед нами удивительной живой исторической книгой.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133350"/>
            <a:ext cx="8242300" cy="1012825"/>
          </a:xfrm>
        </p:spPr>
      </p:pic>
      <p:pic>
        <p:nvPicPr>
          <p:cNvPr id="4" name="Содержимое 3" descr="7421536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048500" y="0"/>
            <a:ext cx="2286000" cy="1714500"/>
          </a:xfrm>
        </p:spPr>
      </p:pic>
      <p:pic>
        <p:nvPicPr>
          <p:cNvPr id="5" name="Рисунок 4" descr="5345a3ee335e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928938"/>
            <a:ext cx="5473700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928688"/>
            <a:ext cx="64293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Столица Германии находится в восточной части страны, в междуречье Эльбы и Одера. Берлин расположен на равнине, окружающей русло реки Шпре. Берлин был основан как торговый пункт на пересечение путей, связывавших центральные области Европы с Балтийским и Северным морями.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133350"/>
            <a:ext cx="8242300" cy="1012825"/>
          </a:xfrm>
        </p:spPr>
      </p:pic>
      <p:pic>
        <p:nvPicPr>
          <p:cNvPr id="8" name="Содержимое 7" descr="uk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077075" y="285750"/>
            <a:ext cx="1912938" cy="1143000"/>
          </a:xfrm>
        </p:spPr>
      </p:pic>
      <p:pic>
        <p:nvPicPr>
          <p:cNvPr id="13" name="Рисунок 12" descr="ЛОНД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2965450"/>
            <a:ext cx="5832475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14375" y="1214438"/>
            <a:ext cx="66436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Лондон - столица Великобритании - один из самых интересных городов мира. В нем есть и многовековая история и самые последние достижения технического прогресса. Лондон - город-достопримечательность и оплот английских традиций, его  стоит посетить только за то, что это родина Шерлока Холмса.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-6350"/>
            <a:ext cx="8242300" cy="1298575"/>
          </a:xfrm>
        </p:spPr>
      </p:pic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2860675"/>
            <a:ext cx="5761038" cy="3881438"/>
          </a:xfrm>
        </p:spPr>
      </p:pic>
      <p:pic>
        <p:nvPicPr>
          <p:cNvPr id="5" name="Рисунок 4" descr="spain_fluttering_flag_64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0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1143000"/>
            <a:ext cx="67865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Мадрид – самый солнечный город Европы. Мадрид славится своей архитектурой, город по праву называют музеем под открытым небом. Соборы, храмы, католические церкви, здания в стиле барокко, бесчисленные галереи и выставки современного искусства ― все это здесь представлено в большом разнообразии.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100" y="133350"/>
            <a:ext cx="8497888" cy="1158875"/>
          </a:xfrm>
        </p:spPr>
      </p:pic>
      <p:pic>
        <p:nvPicPr>
          <p:cNvPr id="4" name="Содержимое 3" descr="d757f3908b07fe8d01de24dcc8045d2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286625" y="214313"/>
            <a:ext cx="2000250" cy="1500187"/>
          </a:xfrm>
        </p:spPr>
      </p:pic>
      <p:pic>
        <p:nvPicPr>
          <p:cNvPr id="5" name="Рисунок 4" descr="47985435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270250"/>
            <a:ext cx="56896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1000125"/>
            <a:ext cx="7143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</a:rPr>
              <a:t>Лиссабон — самая западная столица Европы. В Лиссабоне не так много исторических достопримечательностей — в 1755 году город был почти полностью разрушен землетрясением и вызванными им цунами и пожарами, но уже очень скоро возродился из руин. Тем не менее в Лиссабоне на каждом шагу можно встретить напоминания об имперском прошлом города: величественные соборы, нарядные дворцы, помпезные памятники королям и маркизам.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343</TotalTime>
  <Words>726</Words>
  <Application>Microsoft Office PowerPoint</Application>
  <PresentationFormat>Экран (4:3)</PresentationFormat>
  <Paragraphs>20</Paragraphs>
  <Slides>19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584</cp:lastModifiedBy>
  <cp:revision>72</cp:revision>
  <dcterms:created xsi:type="dcterms:W3CDTF">2015-06-10T16:37:45Z</dcterms:created>
  <dcterms:modified xsi:type="dcterms:W3CDTF">2015-06-11T08:33:51Z</dcterms:modified>
</cp:coreProperties>
</file>