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5" r:id="rId7"/>
    <p:sldId id="267" r:id="rId8"/>
    <p:sldId id="268" r:id="rId9"/>
    <p:sldId id="269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3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68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3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83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1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4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6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32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22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89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6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57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FE3FC-97C4-46A4-AB64-C8DF3814940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77D60-FCBA-4C6F-89E6-382EB1F1A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6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83" y="0"/>
            <a:ext cx="9165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14" y="1"/>
            <a:ext cx="4896000" cy="685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86" y="0"/>
            <a:ext cx="92010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7</cp:revision>
  <dcterms:created xsi:type="dcterms:W3CDTF">2015-10-09T12:18:05Z</dcterms:created>
  <dcterms:modified xsi:type="dcterms:W3CDTF">2015-10-17T21:44:56Z</dcterms:modified>
</cp:coreProperties>
</file>