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2" r:id="rId4"/>
    <p:sldId id="257" r:id="rId5"/>
    <p:sldId id="258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6A96-065F-4966-B057-1DBE0A645B8A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24D1-3A26-4DDD-9B18-B144A8A4C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6A96-065F-4966-B057-1DBE0A645B8A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24D1-3A26-4DDD-9B18-B144A8A4C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6A96-065F-4966-B057-1DBE0A645B8A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24D1-3A26-4DDD-9B18-B144A8A4C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6A96-065F-4966-B057-1DBE0A645B8A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24D1-3A26-4DDD-9B18-B144A8A4C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6A96-065F-4966-B057-1DBE0A645B8A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24D1-3A26-4DDD-9B18-B144A8A4C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6A96-065F-4966-B057-1DBE0A645B8A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24D1-3A26-4DDD-9B18-B144A8A4C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6A96-065F-4966-B057-1DBE0A645B8A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24D1-3A26-4DDD-9B18-B144A8A4C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6A96-065F-4966-B057-1DBE0A645B8A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24D1-3A26-4DDD-9B18-B144A8A4C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6A96-065F-4966-B057-1DBE0A645B8A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24D1-3A26-4DDD-9B18-B144A8A4C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6A96-065F-4966-B057-1DBE0A645B8A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24D1-3A26-4DDD-9B18-B144A8A4C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6A96-065F-4966-B057-1DBE0A645B8A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F4424D1-3A26-4DDD-9B18-B144A8A4C2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7A6A96-065F-4966-B057-1DBE0A645B8A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4424D1-3A26-4DDD-9B18-B144A8A4C23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561456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Monotype Corsiva" pitchFamily="66" charset="0"/>
              </a:rPr>
              <a:t/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/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/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>Проект </a:t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>«Звонкие голоса»</a:t>
            </a:r>
            <a:endParaRPr lang="ru-RU" sz="66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1710" y="332656"/>
            <a:ext cx="68194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Monotype Corsiva" pitchFamily="66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000" dirty="0" smtClean="0">
                <a:latin typeface="Monotype Corsiva" pitchFamily="66" charset="0"/>
              </a:rPr>
              <a:t>«Детский сад № 93 комбинированного вида»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6093296"/>
            <a:ext cx="1473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Электроугли </a:t>
            </a:r>
            <a:endParaRPr lang="ru-RU" sz="2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348880"/>
            <a:ext cx="7632848" cy="2068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Целью 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«Звонкие голоса» является развитие творческого потенциала музыкально одарённого ребенка, </a:t>
            </a:r>
            <a:r>
              <a:rPr lang="ru-RU" sz="2400" i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его эстетической культуры, посредством приобщения к вокальному искусству, поэтическому слову и фольклору.</a:t>
            </a:r>
            <a:endParaRPr lang="ru-RU" sz="24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61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980728"/>
            <a:ext cx="7056784" cy="366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 smtClean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</a:t>
            </a:r>
            <a:r>
              <a:rPr lang="ru-RU" sz="24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1. Обучение выразительному пению, певческим навыкам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2. Развитие музыкального слуха и вокальных данных, музыкальных способностей (ладового чувства, музыкально-слуховых представлений, чувства ритма.)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3. Приобщение к концертной деятельности (участие в конкурсах и фестивалях детского творчества).</a:t>
            </a:r>
            <a:endParaRPr lang="ru-RU" sz="2400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69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16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4320480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DSC0577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539108"/>
            <a:ext cx="4824536" cy="331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23528" y="260648"/>
            <a:ext cx="77556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Monotype Corsiva" pitchFamily="66" charset="0"/>
              </a:rPr>
              <a:t>VI</a:t>
            </a:r>
            <a:r>
              <a:rPr lang="ru-RU" sz="2400" b="1" dirty="0" smtClean="0">
                <a:latin typeface="Monotype Corsiva" pitchFamily="66" charset="0"/>
              </a:rPr>
              <a:t> Городской конкурс детского творчества «Маленький артист»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Дуэт инсценировка «Семечки»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77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764704"/>
            <a:ext cx="4752528" cy="33242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337" name="Picture 1" descr="IMG_21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56992"/>
            <a:ext cx="4824536" cy="3216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-72413" y="260648"/>
            <a:ext cx="49279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Фольклорный ансамбль «Калинка»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Выступление детей в ДК г. Электроугли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10505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356992"/>
            <a:ext cx="4371975" cy="3276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P105055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052736"/>
            <a:ext cx="4371975" cy="3276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-725831" y="0"/>
            <a:ext cx="94099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              Выступление детей среднего и старшего дошкольного возраста в ДОУ, 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            приуроченного празднованию 70-й годовщины Великой победы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5055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052736"/>
            <a:ext cx="4371975" cy="3276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P105055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429000"/>
            <a:ext cx="4371975" cy="3276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72715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latin typeface="Monotype Corsiva" pitchFamily="66" charset="0"/>
              </a:rPr>
              <a:t>V</a:t>
            </a:r>
            <a:r>
              <a:rPr lang="ru-RU" sz="2400" b="1" dirty="0" smtClean="0">
                <a:latin typeface="Monotype Corsiva" pitchFamily="66" charset="0"/>
              </a:rPr>
              <a:t> Городской фестиваль «Поклонимся великим тем годам…»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Творческий коллектив «Капельки»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27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429000"/>
            <a:ext cx="4608512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DSC057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052736"/>
            <a:ext cx="4572000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23528" y="260648"/>
            <a:ext cx="84433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latin typeface="Monotype Corsiva" pitchFamily="66" charset="0"/>
              </a:rPr>
              <a:t>IV </a:t>
            </a:r>
            <a:r>
              <a:rPr lang="ru-RU" sz="2400" b="1" dirty="0" smtClean="0">
                <a:latin typeface="Monotype Corsiva" pitchFamily="66" charset="0"/>
              </a:rPr>
              <a:t>Городской конкурс-фестиваль «Поклонимся Великим тем годам…»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Танцевально-песенный коллектив «Морячки»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2" y="1383338"/>
            <a:ext cx="2227692" cy="31945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0805" y="2980604"/>
            <a:ext cx="2421189" cy="34522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3454" y="1757034"/>
            <a:ext cx="2506997" cy="35688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8690" y="2682533"/>
            <a:ext cx="2329061" cy="33176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6836" y="443996"/>
            <a:ext cx="37802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Monotype Corsiva" panose="03010101010201010101" pitchFamily="66" charset="0"/>
              </a:rPr>
              <a:t>Наши достижения</a:t>
            </a:r>
            <a:endParaRPr lang="ru-RU" sz="40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91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142</TotalTime>
  <Words>164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Calibri</vt:lpstr>
      <vt:lpstr>Constantia</vt:lpstr>
      <vt:lpstr>Monotype Corsiva</vt:lpstr>
      <vt:lpstr>Times New Roman</vt:lpstr>
      <vt:lpstr>Wingdings 2</vt:lpstr>
      <vt:lpstr>Поток</vt:lpstr>
      <vt:lpstr>   Проект  «Звонкие голоса»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«Звонкие голоса»</dc:title>
  <dc:creator>Андрей Кузнецов</dc:creator>
  <cp:lastModifiedBy>User</cp:lastModifiedBy>
  <cp:revision>14</cp:revision>
  <dcterms:created xsi:type="dcterms:W3CDTF">2015-08-11T20:41:18Z</dcterms:created>
  <dcterms:modified xsi:type="dcterms:W3CDTF">2015-09-16T10:42:06Z</dcterms:modified>
</cp:coreProperties>
</file>