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8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219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116632"/>
            <a:ext cx="7651185" cy="4294004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br>
              <a:rPr lang="ru-R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</a:t>
            </a:r>
            <a:b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поведения</a:t>
            </a:r>
            <a:b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за столом</a:t>
            </a:r>
            <a:endParaRPr lang="ru-RU" sz="5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733365" y="4077072"/>
            <a:ext cx="3309803" cy="2016224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МБДОУ «ДС КВ № 120»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Тельнова Л. И.</a:t>
            </a:r>
          </a:p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Братск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547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268760"/>
            <a:ext cx="7024744" cy="1368152"/>
          </a:xfrm>
        </p:spPr>
        <p:txBody>
          <a:bodyPr>
            <a:noAutofit/>
          </a:bodyPr>
          <a:lstStyle/>
          <a:p>
            <a:r>
              <a:rPr lang="ru-RU" b="1" dirty="0"/>
              <a:t>План реализации проекта</a:t>
            </a:r>
            <a:r>
              <a:rPr lang="ru-RU" dirty="0"/>
              <a:t/>
            </a:r>
            <a:br>
              <a:rPr lang="ru-RU" dirty="0"/>
            </a:br>
            <a:r>
              <a:rPr lang="ru-RU" sz="2800" dirty="0"/>
              <a:t>Подготовительный этап</a:t>
            </a:r>
            <a:br>
              <a:rPr lang="ru-RU" sz="2800" dirty="0"/>
            </a:br>
            <a:r>
              <a:rPr lang="ru-RU" sz="2800" dirty="0"/>
              <a:t>(2-3 дня)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Подбор детской художественной литературы для чтения</a:t>
            </a:r>
          </a:p>
          <a:p>
            <a:r>
              <a:rPr lang="ru-RU" dirty="0"/>
              <a:t>Подбор сюжетных картинок и иллюстраций, составление конспектов </a:t>
            </a:r>
            <a:endParaRPr lang="ru-RU" dirty="0" smtClean="0"/>
          </a:p>
          <a:p>
            <a:r>
              <a:rPr lang="ru-RU" dirty="0"/>
              <a:t>Выявить заинтересованность детей по теме </a:t>
            </a:r>
            <a:endParaRPr lang="ru-RU" dirty="0" smtClean="0"/>
          </a:p>
          <a:p>
            <a:r>
              <a:rPr lang="ru-RU" dirty="0"/>
              <a:t>Беседы с родителями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069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548680"/>
            <a:ext cx="7024744" cy="1512168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ОСНОВНОЙ ЭТАП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132856"/>
            <a:ext cx="6777317" cy="3960440"/>
          </a:xfrm>
        </p:spPr>
        <p:txBody>
          <a:bodyPr/>
          <a:lstStyle/>
          <a:p>
            <a:r>
              <a:rPr lang="ru-RU" dirty="0"/>
              <a:t>Зарождение проблемы (игровая ситуация</a:t>
            </a:r>
            <a:r>
              <a:rPr lang="ru-RU" dirty="0" smtClean="0"/>
              <a:t>)</a:t>
            </a:r>
          </a:p>
          <a:p>
            <a:r>
              <a:rPr lang="ru-RU" dirty="0"/>
              <a:t>Беседа с детьми по теме «Зачем нужны правила этикета?»</a:t>
            </a:r>
          </a:p>
          <a:p>
            <a:r>
              <a:rPr lang="ru-RU" dirty="0"/>
              <a:t>Интерактивная игра «Угадай столовый прибор»</a:t>
            </a:r>
          </a:p>
          <a:p>
            <a:r>
              <a:rPr lang="ru-RU" dirty="0"/>
              <a:t>Просматривание серии мультфильма «</a:t>
            </a:r>
            <a:r>
              <a:rPr lang="ru-RU" dirty="0" err="1"/>
              <a:t>Лунтик</a:t>
            </a:r>
            <a:r>
              <a:rPr lang="ru-RU" dirty="0"/>
              <a:t>. Хорошие манеры»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361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836712"/>
            <a:ext cx="7024744" cy="720080"/>
          </a:xfrm>
        </p:spPr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второй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84784"/>
            <a:ext cx="8064896" cy="4896544"/>
          </a:xfrm>
        </p:spPr>
        <p:txBody>
          <a:bodyPr/>
          <a:lstStyle/>
          <a:p>
            <a:r>
              <a:rPr lang="ru-RU" dirty="0"/>
              <a:t>Просмотр отрывка из фильма «Приключения Буратино» о том, как Мальвина пыталась научить его хорошим </a:t>
            </a:r>
            <a:r>
              <a:rPr lang="ru-RU" dirty="0" smtClean="0"/>
              <a:t>манерам</a:t>
            </a:r>
          </a:p>
          <a:p>
            <a:r>
              <a:rPr lang="ru-RU" dirty="0"/>
              <a:t>Введение в проблему - как же помочь Буратино овладеть навыками культурного поведения за столом. </a:t>
            </a:r>
          </a:p>
          <a:p>
            <a:r>
              <a:rPr lang="ru-RU" dirty="0"/>
              <a:t>Решение проблемной ситуации: «С чего начать обучение Буратино хорошим манерам за столом</a:t>
            </a:r>
            <a:r>
              <a:rPr lang="ru-RU" dirty="0" smtClean="0"/>
              <a:t>?»</a:t>
            </a:r>
          </a:p>
          <a:p>
            <a:r>
              <a:rPr lang="ru-RU" dirty="0"/>
              <a:t>Рисование «Нарядные салфетки»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778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третий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916832"/>
            <a:ext cx="6777317" cy="3915797"/>
          </a:xfrm>
        </p:spPr>
        <p:txBody>
          <a:bodyPr/>
          <a:lstStyle/>
          <a:p>
            <a:r>
              <a:rPr lang="ru-RU" dirty="0"/>
              <a:t>Моделирование игровых ситуаций:</a:t>
            </a:r>
          </a:p>
          <a:p>
            <a:r>
              <a:rPr lang="ru-RU" dirty="0"/>
              <a:t>«Если к вам пришли гости»</a:t>
            </a:r>
          </a:p>
          <a:p>
            <a:r>
              <a:rPr lang="ru-RU" dirty="0"/>
              <a:t>«С мамой и папой в </a:t>
            </a:r>
            <a:r>
              <a:rPr lang="ru-RU" dirty="0"/>
              <a:t>кафе</a:t>
            </a:r>
            <a:r>
              <a:rPr lang="ru-RU" dirty="0" smtClean="0"/>
              <a:t>»</a:t>
            </a:r>
          </a:p>
          <a:p>
            <a:r>
              <a:rPr lang="ru-RU" dirty="0" smtClean="0"/>
              <a:t>«</a:t>
            </a:r>
            <a:r>
              <a:rPr lang="ru-RU" dirty="0"/>
              <a:t>День Рождение друга</a:t>
            </a:r>
            <a:r>
              <a:rPr lang="ru-RU" dirty="0" smtClean="0"/>
              <a:t>»</a:t>
            </a:r>
            <a:endParaRPr lang="ru-RU" dirty="0"/>
          </a:p>
          <a:p>
            <a:r>
              <a:rPr lang="ru-RU" dirty="0"/>
              <a:t>Ручной труд «Чайный сервиз»</a:t>
            </a:r>
          </a:p>
          <a:p>
            <a:r>
              <a:rPr lang="ru-RU" dirty="0"/>
              <a:t>Конкурс « Чья команда лучше сервирует стол для гостей»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381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четвертый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844824"/>
            <a:ext cx="6777317" cy="3987805"/>
          </a:xfrm>
        </p:spPr>
        <p:txBody>
          <a:bodyPr/>
          <a:lstStyle/>
          <a:p>
            <a:r>
              <a:rPr lang="ru-RU" dirty="0"/>
              <a:t>Введение в игровую ситуацию - появление </a:t>
            </a:r>
            <a:r>
              <a:rPr lang="ru-RU" dirty="0" smtClean="0"/>
              <a:t>героя</a:t>
            </a:r>
          </a:p>
          <a:p>
            <a:r>
              <a:rPr lang="ru-RU" dirty="0"/>
              <a:t>Интерактивное игра -занятие «Путешествие в страну</a:t>
            </a:r>
          </a:p>
          <a:p>
            <a:pPr marL="68580" indent="0">
              <a:buNone/>
            </a:pPr>
            <a:r>
              <a:rPr lang="ru-RU" dirty="0" smtClean="0"/>
              <a:t>    Вежливости </a:t>
            </a:r>
            <a:r>
              <a:rPr lang="ru-RU" dirty="0"/>
              <a:t>вместе с Буратино</a:t>
            </a:r>
            <a:r>
              <a:rPr lang="ru-RU" dirty="0" smtClean="0"/>
              <a:t>»</a:t>
            </a:r>
          </a:p>
          <a:p>
            <a:r>
              <a:rPr lang="ru-RU" dirty="0"/>
              <a:t>Изготовление газеты</a:t>
            </a:r>
          </a:p>
          <a:p>
            <a:pPr marL="68580" indent="0">
              <a:buNone/>
            </a:pPr>
            <a:r>
              <a:rPr lang="ru-RU" dirty="0" smtClean="0"/>
              <a:t>   «</a:t>
            </a:r>
            <a:r>
              <a:rPr lang="ru-RU" dirty="0"/>
              <a:t>Правила поведения за столом»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307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836712"/>
            <a:ext cx="7024744" cy="792088"/>
          </a:xfrm>
        </p:spPr>
        <p:txBody>
          <a:bodyPr>
            <a:norm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пятый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628800"/>
            <a:ext cx="6777317" cy="4203829"/>
          </a:xfrm>
        </p:spPr>
        <p:txBody>
          <a:bodyPr/>
          <a:lstStyle/>
          <a:p>
            <a:r>
              <a:rPr lang="ru-RU" dirty="0"/>
              <a:t>Игровой досуг с родителями «Открытие кафе вежливости</a:t>
            </a:r>
            <a:r>
              <a:rPr lang="ru-RU" dirty="0" smtClean="0"/>
              <a:t>»</a:t>
            </a:r>
          </a:p>
          <a:p>
            <a:r>
              <a:rPr lang="ru-RU" dirty="0"/>
              <a:t>Торжественное принятие Буратино в клуб «Знатоки этикета»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502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451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412776"/>
            <a:ext cx="6777317" cy="4419853"/>
          </a:xfrm>
        </p:spPr>
        <p:txBody>
          <a:bodyPr>
            <a:normAutofit fontScale="92500"/>
          </a:bodyPr>
          <a:lstStyle/>
          <a:p>
            <a:r>
              <a:rPr lang="ru-RU" dirty="0"/>
              <a:t>Воспитатель представляет  вниманию родителей газету, сделанную совместно с детьми «Правила поведения за столом». Ребята рассказывают, кто какую картинку рисовал и как звучит это правило. Затем дети читают стихи о правилах поведения. </a:t>
            </a:r>
          </a:p>
          <a:p>
            <a:r>
              <a:rPr lang="ru-RU" dirty="0"/>
              <a:t>Разыгрываются инсценировки с родителями «В гостях», « Мамочка, купи мороженое». Некоторые инсценировки возникают спонтанно и разыгрываются вместе с гостями.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524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548680"/>
            <a:ext cx="7024744" cy="18002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Постановка новой проблемы.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844824"/>
            <a:ext cx="6777317" cy="3987805"/>
          </a:xfrm>
        </p:spPr>
        <p:txBody>
          <a:bodyPr/>
          <a:lstStyle/>
          <a:p>
            <a:r>
              <a:rPr lang="ru-RU" dirty="0"/>
              <a:t>Дети с воспитателем и родителями выделяют новую проблему: из-за занятости родителей ребята мало времени уделяют посещению театра.   Перед тем как начать выходить в театр, решено освоить правила поведения в общественных местах.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910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172819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Предполагаемый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детей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136904" cy="4752528"/>
          </a:xfrm>
        </p:spPr>
        <p:txBody>
          <a:bodyPr>
            <a:normAutofit fontScale="92500"/>
          </a:bodyPr>
          <a:lstStyle/>
          <a:p>
            <a:r>
              <a:rPr lang="ru-RU" dirty="0"/>
              <a:t>Умеют пользоваться столовыми приборами и принадлежностями.</a:t>
            </a:r>
          </a:p>
          <a:p>
            <a:r>
              <a:rPr lang="ru-RU" dirty="0"/>
              <a:t>Знают как правильно нужно вести себя за столом.                                                       Овладевают навыками гостевого этикета.                                                     Повышается уровень культуры детей.                                                                  Укрепляются дружеские взаимоотношения детей в коллективе.                       В результате у детей появляется желание выполнять некоторые законы общения. </a:t>
            </a:r>
          </a:p>
          <a:p>
            <a:r>
              <a:rPr lang="ru-RU" dirty="0"/>
              <a:t>В ходе образовательной деятельности складывается благоприятная эмоционально – психологическая атмосфера для общения воспитателя, детей и родителей.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439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129614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родителей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136904" cy="511256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Повысится педагогический уровень родителей. </a:t>
            </a:r>
          </a:p>
          <a:p>
            <a:r>
              <a:rPr lang="ru-RU" dirty="0"/>
              <a:t>Произойдет привлечение к процессу совместной деятельности с детьми  и как следствие, сближение между ними и педагогами группы.  </a:t>
            </a:r>
          </a:p>
          <a:p>
            <a:pPr marL="68580" indent="0">
              <a:buNone/>
            </a:pPr>
            <a:r>
              <a:rPr lang="ru-RU" sz="3500" dirty="0" smtClean="0">
                <a:solidFill>
                  <a:schemeClr val="accent1"/>
                </a:solidFill>
              </a:rPr>
              <a:t>   </a:t>
            </a:r>
            <a:r>
              <a:rPr lang="ru-RU" sz="3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</a:t>
            </a:r>
            <a:r>
              <a:rPr lang="ru-RU" sz="35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воспитателей</a:t>
            </a:r>
          </a:p>
          <a:p>
            <a:r>
              <a:rPr lang="ru-RU" dirty="0"/>
              <a:t>Внедрятся в практику педагогические методы, способы, приёмы, способствующие формированию культуры общения у детей.</a:t>
            </a:r>
          </a:p>
          <a:p>
            <a:r>
              <a:rPr lang="ru-RU" dirty="0"/>
              <a:t>Произойдет создание предметно – развивающей среды, способствующей формированию и развитию коммуникативных навыков детей.</a:t>
            </a:r>
          </a:p>
          <a:p>
            <a:r>
              <a:rPr lang="ru-RU" dirty="0"/>
              <a:t>Определятся наиболее эффективные педагогические условия для успешной работы по воспитанию этических норм поведения у детей.</a:t>
            </a:r>
          </a:p>
          <a:p>
            <a:pPr marL="6858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716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043492" y="980728"/>
            <a:ext cx="7128908" cy="5472608"/>
          </a:xfrm>
        </p:spPr>
        <p:txBody>
          <a:bodyPr>
            <a:normAutofit/>
          </a:bodyPr>
          <a:lstStyle/>
          <a:p>
            <a:r>
              <a:rPr lang="ru-RU" b="1" dirty="0"/>
              <a:t>Тип проекта</a:t>
            </a:r>
            <a:r>
              <a:rPr lang="ru-RU" dirty="0"/>
              <a:t>: творческий</a:t>
            </a:r>
          </a:p>
          <a:p>
            <a:r>
              <a:rPr lang="ru-RU" b="1" dirty="0"/>
              <a:t>По содержанию:</a:t>
            </a:r>
            <a:r>
              <a:rPr lang="ru-RU" dirty="0"/>
              <a:t> ребенок и общество</a:t>
            </a:r>
          </a:p>
          <a:p>
            <a:r>
              <a:rPr lang="ru-RU" b="1" dirty="0"/>
              <a:t>По характеру участия ребенка:</a:t>
            </a:r>
            <a:r>
              <a:rPr lang="ru-RU" dirty="0"/>
              <a:t> ребенок – участник от зарождения идеи до получения результата</a:t>
            </a:r>
          </a:p>
          <a:p>
            <a:r>
              <a:rPr lang="ru-RU" b="1" dirty="0"/>
              <a:t>По характеру контактов:</a:t>
            </a:r>
            <a:r>
              <a:rPr lang="ru-RU" dirty="0"/>
              <a:t> в контакте с семьей</a:t>
            </a:r>
          </a:p>
          <a:p>
            <a:r>
              <a:rPr lang="ru-RU" b="1" dirty="0"/>
              <a:t>По количеству участников:</a:t>
            </a:r>
            <a:r>
              <a:rPr lang="ru-RU" dirty="0"/>
              <a:t> коллективный</a:t>
            </a:r>
          </a:p>
          <a:p>
            <a:r>
              <a:rPr lang="ru-RU" b="1" dirty="0"/>
              <a:t>По продолжительности:</a:t>
            </a:r>
            <a:r>
              <a:rPr lang="ru-RU" dirty="0"/>
              <a:t> краткосрочный</a:t>
            </a:r>
          </a:p>
          <a:p>
            <a:r>
              <a:rPr lang="ru-RU" b="1" dirty="0"/>
              <a:t>Сроки реализации проекта – </a:t>
            </a:r>
            <a:r>
              <a:rPr lang="ru-RU" dirty="0"/>
              <a:t>5 дней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18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548680"/>
            <a:ext cx="7024744" cy="1944216"/>
          </a:xfrm>
        </p:spPr>
        <p:txBody>
          <a:bodyPr>
            <a:norm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результатов проекта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136904" cy="3915797"/>
          </a:xfrm>
        </p:spPr>
        <p:txBody>
          <a:bodyPr>
            <a:normAutofit fontScale="92500"/>
          </a:bodyPr>
          <a:lstStyle/>
          <a:p>
            <a:pPr marL="68580" indent="0">
              <a:buNone/>
            </a:pPr>
            <a:r>
              <a:rPr lang="ru-RU" b="1" dirty="0" smtClean="0"/>
              <a:t>    </a:t>
            </a:r>
            <a:r>
              <a:rPr lang="ru-RU" sz="35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</a:t>
            </a:r>
            <a:r>
              <a:rPr lang="ru-RU" sz="3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детей</a:t>
            </a:r>
            <a:r>
              <a:rPr lang="ru-RU" sz="35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ru-RU" dirty="0"/>
              <a:t>Освоили правила культурного поведения за столом.                                                        Научились обмениваются впечатлениями друг с другом, со взрослыми и педагогом.</a:t>
            </a:r>
          </a:p>
          <a:p>
            <a:r>
              <a:rPr lang="ru-RU" dirty="0"/>
              <a:t>Овладели навыками гостевого этикета.                                                     </a:t>
            </a:r>
          </a:p>
          <a:p>
            <a:r>
              <a:rPr lang="ru-RU" dirty="0"/>
              <a:t>Стали самостоятельно разыгрывать в группе мини-спектакли, ситуативные диалоги, инсценировки на разные темы.</a:t>
            </a:r>
          </a:p>
          <a:p>
            <a:r>
              <a:rPr lang="ru-RU" dirty="0"/>
              <a:t>Научились умению вежливо вести беседу, не перебивая друг друга.</a:t>
            </a:r>
          </a:p>
        </p:txBody>
      </p:sp>
    </p:spTree>
    <p:extLst>
      <p:ext uri="{BB962C8B-B14F-4D97-AF65-F5344CB8AC3E}">
        <p14:creationId xmlns:p14="http://schemas.microsoft.com/office/powerpoint/2010/main" val="280251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836712"/>
            <a:ext cx="7848872" cy="5544616"/>
          </a:xfrm>
        </p:spPr>
        <p:txBody>
          <a:bodyPr/>
          <a:lstStyle/>
          <a:p>
            <a:pPr marL="68580" indent="0">
              <a:buNone/>
            </a:pPr>
            <a:r>
              <a:rPr lang="ru-RU" b="1" dirty="0" smtClean="0"/>
              <a:t>   </a:t>
            </a:r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</a:t>
            </a:r>
            <a:r>
              <a:rPr lang="ru-RU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родителей</a:t>
            </a:r>
            <a:endParaRPr lang="ru-RU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/>
              <a:t>Произошло сближение с детьми и педагогами группы, появился интерес к событиям, происходящим в детском саду.</a:t>
            </a:r>
          </a:p>
          <a:p>
            <a:r>
              <a:rPr lang="ru-RU" dirty="0"/>
              <a:t>Помогли сформировать у ребенка представления о морали на личном примере.</a:t>
            </a:r>
          </a:p>
          <a:p>
            <a:pPr marL="68580" indent="0">
              <a:buNone/>
            </a:pPr>
            <a:r>
              <a:rPr lang="ru-RU" b="1" dirty="0" smtClean="0"/>
              <a:t>   </a:t>
            </a:r>
            <a:r>
              <a:rPr lang="ru-RU" b="1" dirty="0" smtClean="0">
                <a:solidFill>
                  <a:schemeClr val="accent1"/>
                </a:solidFill>
              </a:rPr>
              <a:t>Для </a:t>
            </a:r>
            <a:r>
              <a:rPr lang="ru-RU" b="1" dirty="0">
                <a:solidFill>
                  <a:schemeClr val="accent1"/>
                </a:solidFill>
              </a:rPr>
              <a:t>воспитателей</a:t>
            </a:r>
            <a:endParaRPr lang="ru-RU" dirty="0">
              <a:solidFill>
                <a:schemeClr val="accent1"/>
              </a:solidFill>
            </a:endParaRPr>
          </a:p>
          <a:p>
            <a:r>
              <a:rPr lang="ru-RU" dirty="0"/>
              <a:t>После проведенного проекта  появилось желание продолжать работу в данном направлении. </a:t>
            </a:r>
          </a:p>
          <a:p>
            <a:r>
              <a:rPr lang="ru-RU" dirty="0"/>
              <a:t>Укрепились отношения с родителями, возникло желание чаще проводить совместные детско-взрослые проекты.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962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7920880" cy="511256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/>
              <a:t>Беседы на этические темы – « Дошкольное воспитание» №4 1988г.</a:t>
            </a:r>
          </a:p>
          <a:p>
            <a:pPr lvl="0"/>
            <a:r>
              <a:rPr lang="ru-RU" dirty="0"/>
              <a:t>Буре Р. С., Островская Л. Ф. « Воспитатель и дети» М. Просвещение 1985г.</a:t>
            </a:r>
          </a:p>
          <a:p>
            <a:pPr lvl="0"/>
            <a:r>
              <a:rPr lang="ru-RU" dirty="0"/>
              <a:t>Кларин М.В. Инновационные модели обучения в зарубежных педагогических поисках. — М., 2004.</a:t>
            </a:r>
          </a:p>
          <a:p>
            <a:pPr lvl="0"/>
            <a:r>
              <a:rPr lang="ru-RU" dirty="0" err="1"/>
              <a:t>Лернер</a:t>
            </a:r>
            <a:r>
              <a:rPr lang="ru-RU" dirty="0"/>
              <a:t> И.Я. Процесс обучения и его закономерности. — М., 2000.</a:t>
            </a:r>
          </a:p>
          <a:p>
            <a:pPr lvl="0"/>
            <a:r>
              <a:rPr lang="ru-RU" dirty="0" err="1"/>
              <a:t>Петерина</a:t>
            </a:r>
            <a:r>
              <a:rPr lang="ru-RU" dirty="0"/>
              <a:t> С. В. « Воспитание культуры поведения у детей дошкольного возраста», М. Просвещение 1986г.</a:t>
            </a:r>
          </a:p>
          <a:p>
            <a:pPr lvl="0"/>
            <a:r>
              <a:rPr lang="ru-RU" dirty="0" err="1"/>
              <a:t>Селевко</a:t>
            </a:r>
            <a:r>
              <a:rPr lang="ru-RU" dirty="0"/>
              <a:t> Г.К. Современные образовательные технологии. Учебное пособие. - М.: Народное образование, 2008. – 256 с.</a:t>
            </a:r>
          </a:p>
          <a:p>
            <a:pPr lvl="0"/>
            <a:r>
              <a:rPr lang="ru-RU" dirty="0" err="1"/>
              <a:t>Фалькович</a:t>
            </a:r>
            <a:r>
              <a:rPr lang="ru-RU" dirty="0"/>
              <a:t> Т.А., </a:t>
            </a:r>
            <a:r>
              <a:rPr lang="ru-RU" dirty="0" err="1"/>
              <a:t>Барылкина</a:t>
            </a:r>
            <a:r>
              <a:rPr lang="ru-RU" dirty="0"/>
              <a:t> Л.П. Комплексная программа по развитию речи дошкольников</a:t>
            </a:r>
          </a:p>
          <a:p>
            <a:pPr lvl="0"/>
            <a:r>
              <a:rPr lang="ru-RU" dirty="0" err="1"/>
              <a:t>Шарыгина</a:t>
            </a:r>
            <a:r>
              <a:rPr lang="ru-RU" dirty="0"/>
              <a:t> Т.А. “Стихи и сказки для детей”</a:t>
            </a:r>
          </a:p>
          <a:p>
            <a:pPr lvl="0"/>
            <a:r>
              <a:rPr lang="ru-RU" dirty="0"/>
              <a:t>Чернуха Т.А. “Твоя маленькая мастерская”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438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268760"/>
            <a:ext cx="6840760" cy="5328592"/>
          </a:xfrm>
        </p:spPr>
      </p:pic>
    </p:spTree>
    <p:extLst>
      <p:ext uri="{BB962C8B-B14F-4D97-AF65-F5344CB8AC3E}">
        <p14:creationId xmlns:p14="http://schemas.microsoft.com/office/powerpoint/2010/main" val="21897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Постановка проблемы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Для  чего нужны правила культуры поведения за столом?</a:t>
            </a:r>
          </a:p>
          <a:p>
            <a:r>
              <a:rPr lang="ru-RU" dirty="0"/>
              <a:t>Как бы мы вели себя, если бы их не было?</a:t>
            </a:r>
          </a:p>
          <a:p>
            <a:r>
              <a:rPr lang="ru-RU" dirty="0"/>
              <a:t>Давайте попробуем доказать, что правила культуры поведения за столом нам нужны, и мы готовы их соблюдать.</a:t>
            </a:r>
          </a:p>
        </p:txBody>
      </p:sp>
    </p:spTree>
    <p:extLst>
      <p:ext uri="{BB962C8B-B14F-4D97-AF65-F5344CB8AC3E}">
        <p14:creationId xmlns:p14="http://schemas.microsoft.com/office/powerpoint/2010/main" val="230040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Актуальность проекта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08912" cy="4536504"/>
          </a:xfrm>
        </p:spPr>
        <p:txBody>
          <a:bodyPr>
            <a:normAutofit/>
          </a:bodyPr>
          <a:lstStyle/>
          <a:p>
            <a:r>
              <a:rPr lang="ru-RU" dirty="0"/>
              <a:t>Современный ритм жизни, к сожалению, не оставляет времени на проявление вежливости. Люди забывают благодарить друг друга, здороваться при встрече. Не соблюдая правил этикета, родители зачастую требуют этого от детей. В воспитании вежливости важным является личный пример родителей. Если же каждый день взрослые в семье соблюдают правила этикета легко и непринужденно, то со временем ребенок начнет делать так же, и это становится для него нормой.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357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Цель проекта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Воспитание у детей культуры поведения за столом.</a:t>
            </a:r>
          </a:p>
        </p:txBody>
      </p:sp>
    </p:spTree>
    <p:extLst>
      <p:ext uri="{BB962C8B-B14F-4D97-AF65-F5344CB8AC3E}">
        <p14:creationId xmlns:p14="http://schemas.microsoft.com/office/powerpoint/2010/main" val="307930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Игровая мотивация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916832"/>
            <a:ext cx="7416940" cy="4392488"/>
          </a:xfrm>
        </p:spPr>
        <p:txBody>
          <a:bodyPr/>
          <a:lstStyle/>
          <a:p>
            <a:r>
              <a:rPr lang="ru-RU" dirty="0"/>
              <a:t>Дети приходят утром в группу и во время завтрака обнаруживают за столом Буратино, сидящего  на месте ребенка. Спрашивают, как он к нам попал. В процессе приема пищи, выясняется, что Буратино не умеет пользоваться столовыми приборами и не знает правил этикета. У детей возникает желание помочь любимому герою стать воспитанным и вежливым.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972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Задачи </a:t>
            </a:r>
            <a:r>
              <a:rPr lang="ru-RU" b="1" dirty="0" smtClean="0"/>
              <a:t>для</a:t>
            </a:r>
            <a:r>
              <a:rPr lang="ru-RU" b="1" dirty="0"/>
              <a:t> </a:t>
            </a:r>
            <a:r>
              <a:rPr lang="ru-RU" b="1" dirty="0" smtClean="0"/>
              <a:t>детей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Овладеть навыками культурного поведения.                                         Сформировать у детей чувства сплочённости, доброжелательности друг к другу.                                                                                                                  Появление способности разрешать конфликтные ситуации.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912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Задачи </a:t>
            </a:r>
            <a:r>
              <a:rPr lang="ru-RU" b="1" dirty="0" smtClean="0"/>
              <a:t>для родителей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Повысить уровень культуры детей.                                                            Укрепление дружеских взаимоотношений детей в коллективе.                   Научить ребенка быть обходительным в застольном общении.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253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Задачи </a:t>
            </a:r>
            <a:r>
              <a:rPr lang="ru-RU" b="1" dirty="0" smtClean="0"/>
              <a:t>для воспитателей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Научить дошкольников правильно вести себя за столом, уметь пользоваться столовыми приборами и принадлежностями. Сформировать навыки гостевого этикета.                                           Научить ориентироваться в нравственном содержании собственных поступков и поступков других людей.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70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Words>1044</Words>
  <Application>Microsoft Office PowerPoint</Application>
  <PresentationFormat>Экран (4:3)</PresentationFormat>
  <Paragraphs>101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Остин</vt:lpstr>
      <vt:lpstr>                          ПРОЕКТ   Правила    поведения   за столом</vt:lpstr>
      <vt:lpstr>Презентация PowerPoint</vt:lpstr>
      <vt:lpstr>Постановка проблемы </vt:lpstr>
      <vt:lpstr>Актуальность проекта </vt:lpstr>
      <vt:lpstr>Цель проекта </vt:lpstr>
      <vt:lpstr>Игровая мотивация  </vt:lpstr>
      <vt:lpstr>Задачи для детей </vt:lpstr>
      <vt:lpstr>Задачи для родителей </vt:lpstr>
      <vt:lpstr>Задачи для воспитателей  </vt:lpstr>
      <vt:lpstr>План реализации проекта Подготовительный этап (2-3 дня) </vt:lpstr>
      <vt:lpstr>ОСНОВНОЙ ЭТАП День первый</vt:lpstr>
      <vt:lpstr>День второй</vt:lpstr>
      <vt:lpstr>День третий </vt:lpstr>
      <vt:lpstr>День четвертый</vt:lpstr>
      <vt:lpstr>День пятый</vt:lpstr>
      <vt:lpstr>Презентация </vt:lpstr>
      <vt:lpstr>Постановка новой проблемы. </vt:lpstr>
      <vt:lpstr>Предполагаемый результат для детей </vt:lpstr>
      <vt:lpstr>Для родителей </vt:lpstr>
      <vt:lpstr>Оценка результатов проекта  </vt:lpstr>
      <vt:lpstr>Презентация PowerPoint</vt:lpstr>
      <vt:lpstr>ЛИТЕРАТУРА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ПРОЕКТ Правила  поведения  за столом</dc:title>
  <dc:creator>Лариса</dc:creator>
  <cp:lastModifiedBy>ё12</cp:lastModifiedBy>
  <cp:revision>8</cp:revision>
  <dcterms:created xsi:type="dcterms:W3CDTF">2015-02-27T13:40:21Z</dcterms:created>
  <dcterms:modified xsi:type="dcterms:W3CDTF">2015-02-28T04:42:15Z</dcterms:modified>
</cp:coreProperties>
</file>