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4" r:id="rId5"/>
    <p:sldId id="261" r:id="rId6"/>
    <p:sldId id="262" r:id="rId7"/>
    <p:sldId id="263" r:id="rId8"/>
    <p:sldId id="25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20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275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091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0547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606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6926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2375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146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08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637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169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972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975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522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639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38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12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39D94-3A45-41F9-8F86-E921FC08FDD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133CECD-A317-4626-93A0-96BA00B95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18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Татарская народная сказка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755075"/>
            <a:ext cx="8596668" cy="328628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>
                <a:latin typeface="Constantia" panose="02030602050306030303" pitchFamily="18" charset="0"/>
              </a:rPr>
              <a:t>Три сестры</a:t>
            </a:r>
            <a:endParaRPr lang="ru-RU" sz="9600" dirty="0">
              <a:latin typeface="Constantia" panose="02030602050306030303" pitchFamily="18" charset="0"/>
            </a:endParaRPr>
          </a:p>
        </p:txBody>
      </p:sp>
      <p:pic>
        <p:nvPicPr>
          <p:cNvPr id="4" name="Рисунок 3" descr="Три сестр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0543" y="4334494"/>
            <a:ext cx="6349062" cy="253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682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Tri-sestry-skazka-38-610x23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63" y="712520"/>
            <a:ext cx="10553191" cy="5023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266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3085443"/>
              </p:ext>
            </p:extLst>
          </p:nvPr>
        </p:nvGraphicFramePr>
        <p:xfrm>
          <a:off x="273133" y="843148"/>
          <a:ext cx="9678390" cy="5421643"/>
        </p:xfrm>
        <a:graphic>
          <a:graphicData uri="http://schemas.openxmlformats.org/drawingml/2006/table">
            <a:tbl>
              <a:tblPr firstRow="1" firstCol="1" bandRow="1"/>
              <a:tblGrid>
                <a:gridCol w="3529720"/>
                <a:gridCol w="2004838"/>
                <a:gridCol w="2014914"/>
                <a:gridCol w="2128918"/>
              </a:tblGrid>
              <a:tr h="12913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Старшая дочь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дочь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Младшая дочь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20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Красота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20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Трудолюбие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20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Любовь 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 маме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671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В 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кого их превратила мама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19" marR="60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237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831273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СОБЕРИ ПОСЛОВИЦУ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87532"/>
            <a:ext cx="11281558" cy="4857008"/>
          </a:xfrm>
        </p:spPr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 лучше дружка, </a:t>
            </a:r>
            <a:endParaRPr lang="ru-RU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чем родная матушка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«Любовь и труд рядом живут»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«Всем хороша, да слепа душа»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«При солнышке- тепло, </a:t>
            </a:r>
            <a:endParaRPr lang="ru-RU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при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матери- добро»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630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77189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сестра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01288"/>
            <a:ext cx="9274002" cy="5456712"/>
          </a:xfrm>
        </p:spPr>
        <p:txBody>
          <a:bodyPr/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ГЛУПАЯ, РАВНОДУШНАЯ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ЧИСТИТ, ОТКАЗЫВАЕТ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ОСУЖДАЕМ ЗА РАВНОДУШИЕ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ЧЕРЕПАХА</a:t>
            </a:r>
          </a:p>
          <a:p>
            <a:endParaRPr lang="ru-RU" dirty="0"/>
          </a:p>
        </p:txBody>
      </p:sp>
      <p:pic>
        <p:nvPicPr>
          <p:cNvPr id="4" name="Рисунок 3" descr="C:\Users\Элла\Downloads\черепашка\черепаха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976" y="3764478"/>
            <a:ext cx="5557026" cy="3093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Элла\Downloads\черепашка\белка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002" y="0"/>
            <a:ext cx="2917998" cy="4108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528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84314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сестра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6904"/>
            <a:ext cx="9274002" cy="580109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ЗАНЯТАЯ, РАВНОДУШНАЯ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ТКЁТ, ОТКАЗЫВАЕТ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ОСУЖДАЕМ ЗА РАВНОДУШИЕ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ПАУЧИХА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Элла\Downloads\черепашка\белка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002" y="0"/>
            <a:ext cx="2917998" cy="4108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Элла\Downloads\черепашка\паук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718" y="3479470"/>
            <a:ext cx="5011387" cy="33785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249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99752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 сестра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97527"/>
            <a:ext cx="9274002" cy="5860473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ДОРАЯ, ЗАБОТЛИВАЯ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ПРОМОЛЧАЛА, ПОБЕЖАЛА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 ЗА СЕРДЕЧНОСТЬ, ДОБРОТУ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ПЧЁЛКА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Элла\Downloads\черепашка\белка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002" y="0"/>
            <a:ext cx="2917998" cy="4108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Элла\Downloads\черепашка\пчела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971" y="3277590"/>
            <a:ext cx="4583876" cy="3580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9877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74002" cy="2850078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ЛЮБОВЬ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>          </a:t>
            </a:r>
            <a:r>
              <a:rPr lang="ru-RU" sz="4800" b="1" dirty="0" smtClean="0"/>
              <a:t>ДОБРОТА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           </a:t>
            </a:r>
            <a:r>
              <a:rPr lang="ru-RU" sz="4800" b="1" dirty="0" smtClean="0"/>
              <a:t>ЗАБОТА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                      </a:t>
            </a:r>
            <a:r>
              <a:rPr lang="ru-RU" sz="4800" b="1" dirty="0" smtClean="0"/>
              <a:t>МИЛОСЕРДИЕ</a:t>
            </a:r>
            <a:endParaRPr lang="ru-RU" sz="4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254" y="2980896"/>
            <a:ext cx="5165767" cy="3877103"/>
          </a:xfrm>
          <a:prstGeom prst="rect">
            <a:avLst/>
          </a:prstGeom>
        </p:spPr>
      </p:pic>
      <p:pic>
        <p:nvPicPr>
          <p:cNvPr id="5" name="Рисунок 4" descr="C:\Users\Элла\Downloads\черепашка\белка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002" y="0"/>
            <a:ext cx="2917998" cy="4108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834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</TotalTime>
  <Words>105</Words>
  <Application>Microsoft Office PowerPoint</Application>
  <PresentationFormat>Широкоэкранный</PresentationFormat>
  <Paragraphs>45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Constantia</vt:lpstr>
      <vt:lpstr>Times New Roman</vt:lpstr>
      <vt:lpstr>Trebuchet MS</vt:lpstr>
      <vt:lpstr>Wingdings 3</vt:lpstr>
      <vt:lpstr>Грань</vt:lpstr>
      <vt:lpstr>Татарская народная сказка</vt:lpstr>
      <vt:lpstr>Презентация PowerPoint</vt:lpstr>
      <vt:lpstr>Презентация PowerPoint</vt:lpstr>
      <vt:lpstr>СОБЕРИ ПОСЛОВИЦУ</vt:lpstr>
      <vt:lpstr>Старшая сестра</vt:lpstr>
      <vt:lpstr>Средняя  сестра</vt:lpstr>
      <vt:lpstr>Младшая сестра</vt:lpstr>
      <vt:lpstr>ЛЮБОВЬ            ДОБРОТА                         ЗАБОТА                                    МИЛОСЕРДИЕ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Татарская народная сказка</dc:title>
  <dc:creator>Элла</dc:creator>
  <cp:lastModifiedBy>Элла</cp:lastModifiedBy>
  <cp:revision>10</cp:revision>
  <dcterms:created xsi:type="dcterms:W3CDTF">2015-10-11T10:01:09Z</dcterms:created>
  <dcterms:modified xsi:type="dcterms:W3CDTF">2015-10-18T17:53:15Z</dcterms:modified>
</cp:coreProperties>
</file>