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134D97E-3CC2-40E4-917D-DF3CBF684321}" type="datetimeFigureOut">
              <a:rPr lang="ru-RU" smtClean="0"/>
              <a:t>27.11.2013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B2B7647-E870-46AB-9E95-8E9834E615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96752"/>
            <a:ext cx="6584776" cy="10081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Тема урока: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420888"/>
            <a:ext cx="6840760" cy="2952328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«Сопоставительный анализ рассказов И. С</a:t>
            </a: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Тургенева </a:t>
            </a:r>
            <a:r>
              <a:rPr lang="ru-RU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«Свидание» и </a:t>
            </a:r>
            <a:r>
              <a:rPr lang="ru-RU" sz="3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А.П.Чехова</a:t>
            </a: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«Егерь».</a:t>
            </a:r>
          </a:p>
        </p:txBody>
      </p:sp>
    </p:spTree>
    <p:extLst>
      <p:ext uri="{BB962C8B-B14F-4D97-AF65-F5344CB8AC3E}">
        <p14:creationId xmlns:p14="http://schemas.microsoft.com/office/powerpoint/2010/main" val="37079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/>
              <a:t>Ситуация: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00808"/>
            <a:ext cx="6400800" cy="304800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Ситуация: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Общее : она любит, он нет.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Различие: «Свидание» - несчастна только она.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 – несчастны оба.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КТО СТРАДАЕТ БОЛЬШЕ И ПОЧЕМУ?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9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Сопоставление сцен свидания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89040"/>
            <a:ext cx="2572214" cy="1947215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2348880"/>
            <a:ext cx="101009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Анализ произведения, манера разговора ,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проявление чувств героев.</a:t>
            </a:r>
          </a:p>
          <a:p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Причина, из-за которой герои не могут быть счастливы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вместе?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1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Отношение героев друг к другу.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Свидание» – герой отвратителен.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 – двоякое отношение к герою.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Общность в изображении героинь: внутренняя красота любящей женщины, трагедия неразделенной любви.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422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Развязка.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60848"/>
            <a:ext cx="7056784" cy="36724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Развязка. Дальнейшие судьбы героев.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Открытый эпилог.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Кто вызывает сочувствие автора, ваше сочувствие?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Почему?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ВЫВОД: Тургенев – сентиментальность (васильки).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Чехов – реализм.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Какой из рассказов произвел </a:t>
            </a:r>
          </a:p>
          <a:p>
            <a:pPr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на вас более тягостное </a:t>
            </a:r>
          </a:p>
          <a:p>
            <a:pPr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впечатление и почему?</a:t>
            </a:r>
          </a:p>
          <a:p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05064"/>
            <a:ext cx="259228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9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Автор презентации: Павлухина Екатерина Геннадьевна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564904"/>
            <a:ext cx="2664296" cy="2880320"/>
          </a:xfrm>
        </p:spPr>
      </p:pic>
    </p:spTree>
    <p:extLst>
      <p:ext uri="{BB962C8B-B14F-4D97-AF65-F5344CB8AC3E}">
        <p14:creationId xmlns:p14="http://schemas.microsoft.com/office/powerpoint/2010/main" val="411733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Целевая аудитория: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Урок проводится в 9 классе.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007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Цели урока: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 помощью анализа произведения выявить общие темы и различия в изображении характеров и поведения героев с целью сопоставления.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2) Охарактеризовать индивидуальную художественную манеру каждого из авторов.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3) Развитие у учащихся умения четко формулировать свою точку зрения и аргументировать свои высказывания.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4) Нравственное и этическое воспитание учащихся.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43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Ход урока: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Краткая биографическая справка.</a:t>
            </a: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Разные времена!</a:t>
            </a:r>
          </a:p>
        </p:txBody>
      </p:sp>
    </p:spTree>
    <p:extLst>
      <p:ext uri="{BB962C8B-B14F-4D97-AF65-F5344CB8AC3E}">
        <p14:creationId xmlns:p14="http://schemas.microsoft.com/office/powerpoint/2010/main" val="23449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И.С.Тургенев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(1818-1883)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Акцент: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Крепостное право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276872"/>
            <a:ext cx="25400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А.П.Чехов</a:t>
            </a:r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(1860-1904)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Акцент: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Отмена крепостного права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6872"/>
            <a:ext cx="2376264" cy="340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И.С Тургенев-художник слова (описание природы), </a:t>
            </a:r>
            <a:r>
              <a:rPr lang="ru-RU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А.П.Чехов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-мастер детали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3312368" cy="2664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282245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2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Этапы сопоставления: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Участие автора в рассказе: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«Свидание»-непосредственный участник событий.</a:t>
            </a:r>
          </a:p>
          <a:p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«Егерь»-сторонний наблюдатель (нет присутствия).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967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3340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Далее:</a:t>
            </a:r>
            <a:endParaRPr lang="ru-RU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84784"/>
            <a:ext cx="6400800" cy="4001617"/>
          </a:xfrm>
        </p:spPr>
        <p:txBody>
          <a:bodyPr/>
          <a:lstStyle/>
          <a:p>
            <a:r>
              <a:rPr lang="ru-RU" dirty="0" smtClean="0"/>
              <a:t>2)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«Свидание» –детальное описание в изображении героев.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 – пара деталей создают полную картину.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Герои: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«Свидание» – пародия на барина (мерзость, отвращение).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 – негатив.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Героини: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«Свидание» – чистая, простая, живая красота.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«Егерь» - сниженное описание (социальный низ).</a:t>
            </a:r>
          </a:p>
        </p:txBody>
      </p:sp>
    </p:spTree>
    <p:extLst>
      <p:ext uri="{BB962C8B-B14F-4D97-AF65-F5344CB8AC3E}">
        <p14:creationId xmlns:p14="http://schemas.microsoft.com/office/powerpoint/2010/main" val="211523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105</TotalTime>
  <Words>369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Кутюр</vt:lpstr>
      <vt:lpstr>Тема урока:</vt:lpstr>
      <vt:lpstr>Целевая аудитория:</vt:lpstr>
      <vt:lpstr>Цели урока:</vt:lpstr>
      <vt:lpstr>Ход урока:</vt:lpstr>
      <vt:lpstr>И.С.Тургенев (1818-1883)</vt:lpstr>
      <vt:lpstr>А.П.Чехов (1860-1904)</vt:lpstr>
      <vt:lpstr>И.С Тургенев-художник слова (описание природы), А.П.Чехов-мастер детали</vt:lpstr>
      <vt:lpstr>Этапы сопоставления:</vt:lpstr>
      <vt:lpstr>Далее:</vt:lpstr>
      <vt:lpstr>Ситуация: </vt:lpstr>
      <vt:lpstr>Сопоставление сцен свидания</vt:lpstr>
      <vt:lpstr>Отношение героев друг к другу.</vt:lpstr>
      <vt:lpstr>Развязка.</vt:lpstr>
      <vt:lpstr>Автор презентации: Павлухина Екатерина Геннадьевна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12</cp:revision>
  <dcterms:created xsi:type="dcterms:W3CDTF">2013-11-27T12:44:14Z</dcterms:created>
  <dcterms:modified xsi:type="dcterms:W3CDTF">2013-11-27T15:10:26Z</dcterms:modified>
</cp:coreProperties>
</file>