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7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rot="20486946">
            <a:off x="953297" y="2593647"/>
            <a:ext cx="696926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all" dirty="0" smtClean="0">
                <a:ln w="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Угадай-ка</a:t>
            </a:r>
            <a:endParaRPr lang="ru-RU" sz="8800" b="1" cap="all" dirty="0">
              <a:ln w="0"/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7426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144016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звали девочку, которая выступала на шаре?</a:t>
            </a:r>
            <a:endParaRPr lang="ru-RU" sz="4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96952"/>
            <a:ext cx="6400800" cy="3528391"/>
          </a:xfrm>
        </p:spPr>
        <p:txBody>
          <a:bodyPr>
            <a:noAutofit/>
          </a:bodyPr>
          <a:lstStyle/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Сонечка</a:t>
            </a:r>
          </a:p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Анечка</a:t>
            </a:r>
          </a:p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Танечка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5994538"/>
            <a:ext cx="4176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«Девочка на шаре»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50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158417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честь какого праздника было решено «зарезать арбуз»?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68960"/>
            <a:ext cx="6400800" cy="1960241"/>
          </a:xfrm>
        </p:spPr>
        <p:txBody>
          <a:bodyPr>
            <a:normAutofit/>
          </a:bodyPr>
          <a:lstStyle/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Первого сентября</a:t>
            </a:r>
          </a:p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Дня рождения</a:t>
            </a:r>
          </a:p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Нового года</a:t>
            </a:r>
          </a:p>
          <a:p>
            <a:pPr algn="l">
              <a:buClr>
                <a:schemeClr val="bg1"/>
              </a:buClr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5949280"/>
            <a:ext cx="3960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«Англичанин </a:t>
            </a:r>
            <a:r>
              <a:rPr lang="ru-RU" sz="28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Павля</a:t>
            </a: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96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16561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пришел к Дениске в гости, когда он ел арбуз?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08920"/>
            <a:ext cx="6400800" cy="2320281"/>
          </a:xfrm>
        </p:spPr>
        <p:txBody>
          <a:bodyPr>
            <a:normAutofit/>
          </a:bodyPr>
          <a:lstStyle/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Мишка</a:t>
            </a:r>
          </a:p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Павлик</a:t>
            </a:r>
          </a:p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Катя</a:t>
            </a:r>
          </a:p>
          <a:p>
            <a:pPr algn="l">
              <a:buClr>
                <a:schemeClr val="bg1"/>
              </a:buClr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021288"/>
            <a:ext cx="4032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«Англичанин </a:t>
            </a:r>
            <a:r>
              <a:rPr lang="ru-RU" sz="28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Павля</a:t>
            </a: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36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216024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какой цвет были выкрашены Аленка, 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ишкина рубашка и костюм управдома?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400800" cy="2016224"/>
          </a:xfrm>
        </p:spPr>
        <p:txBody>
          <a:bodyPr>
            <a:noAutofit/>
          </a:bodyPr>
          <a:lstStyle/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желтый</a:t>
            </a:r>
          </a:p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синий </a:t>
            </a:r>
          </a:p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коричневый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6021288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«Сверху, вниз, наискосок»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882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14401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что Дениска выменял у Мишки светлячка?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08921"/>
            <a:ext cx="6400800" cy="1944216"/>
          </a:xfrm>
        </p:spPr>
        <p:txBody>
          <a:bodyPr>
            <a:normAutofit/>
          </a:bodyPr>
          <a:lstStyle/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Паровоз</a:t>
            </a:r>
          </a:p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Самосвал</a:t>
            </a:r>
          </a:p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Автобус</a:t>
            </a:r>
          </a:p>
          <a:p>
            <a:pPr>
              <a:buClr>
                <a:schemeClr val="bg1"/>
              </a:buClr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021288"/>
            <a:ext cx="41044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«Он живой и светится»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4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18002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Какой костюм был у Дениски на утреннике?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80928"/>
            <a:ext cx="6400800" cy="2248273"/>
          </a:xfrm>
        </p:spPr>
        <p:txBody>
          <a:bodyPr>
            <a:noAutofit/>
          </a:bodyPr>
          <a:lstStyle/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Кот в сапогах</a:t>
            </a:r>
          </a:p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Пират</a:t>
            </a:r>
          </a:p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Мушкетер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949280"/>
            <a:ext cx="30243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«Кот в сапогах»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64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20882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Почему Аленка неправильно произносила некоторые звуки?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6400800" cy="1816225"/>
          </a:xfrm>
        </p:spPr>
        <p:txBody>
          <a:bodyPr>
            <a:normAutofit/>
          </a:bodyPr>
          <a:lstStyle/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нее был заложен нос</a:t>
            </a:r>
          </a:p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нее выпал зуб</a:t>
            </a:r>
          </a:p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Ей было всего 5 лет</a:t>
            </a:r>
          </a:p>
          <a:p>
            <a:pPr algn="l">
              <a:buClr>
                <a:schemeClr val="bg1"/>
              </a:buClr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5877272"/>
            <a:ext cx="5040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«Заколдованная буква»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24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8002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какому предмету у Дениски в табеле была тройка?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6400800" cy="2176265"/>
          </a:xfrm>
        </p:spPr>
        <p:txBody>
          <a:bodyPr>
            <a:normAutofit/>
          </a:bodyPr>
          <a:lstStyle/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</a:p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Физкультура</a:t>
            </a:r>
          </a:p>
          <a:p>
            <a:pPr marL="342900" indent="-342900" algn="l">
              <a:buClr>
                <a:schemeClr val="bg1"/>
              </a:buClr>
              <a:buFont typeface="Wingdings" pitchFamily="2" charset="2"/>
              <a:buChar char="v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Пение</a:t>
            </a:r>
          </a:p>
          <a:p>
            <a:pPr>
              <a:buClr>
                <a:schemeClr val="bg1"/>
              </a:buClr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6093296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«Слава Ивана Козловского»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01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103</TotalTime>
  <Words>161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Презентация PowerPoint</vt:lpstr>
      <vt:lpstr>Как звали девочку, которая выступала на шаре?</vt:lpstr>
      <vt:lpstr>В честь какого праздника было решено «зарезать арбуз»?</vt:lpstr>
      <vt:lpstr>Кто пришел к Дениске в гости, когда он ел арбуз?</vt:lpstr>
      <vt:lpstr>В какой цвет были выкрашены Аленка, Мишкина рубашка и костюм управдома?</vt:lpstr>
      <vt:lpstr>На что Дениска выменял у Мишки светлячка?</vt:lpstr>
      <vt:lpstr>Какой костюм был у Дениски на утреннике?</vt:lpstr>
      <vt:lpstr>Почему Аленка неправильно произносила некоторые звуки?</vt:lpstr>
      <vt:lpstr>По какому предмету у Дениски в табеле была тройка?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Дарик</dc:creator>
  <cp:lastModifiedBy>Дарик</cp:lastModifiedBy>
  <cp:revision>13</cp:revision>
  <dcterms:created xsi:type="dcterms:W3CDTF">2013-12-07T08:38:21Z</dcterms:created>
  <dcterms:modified xsi:type="dcterms:W3CDTF">2013-12-10T13:28:14Z</dcterms:modified>
</cp:coreProperties>
</file>