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3AD"/>
    <a:srgbClr val="055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446DF-17B1-4BC0-A8F9-A3CF526DCC15}" type="datetimeFigureOut">
              <a:rPr lang="ru-RU" smtClean="0"/>
              <a:pPr/>
              <a:t>18.04.2015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20591-34C0-4A8B-A511-875DE7EFD0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547664" y="620688"/>
            <a:ext cx="7416824" cy="2016224"/>
          </a:xfrm>
          <a:noFill/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te-Carlo" pitchFamily="2" charset="0"/>
              </a:rPr>
              <a:t/>
            </a:r>
            <a:br>
              <a:rPr lang="ru-RU" sz="60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te-Carlo" pitchFamily="2" charset="0"/>
              </a:rPr>
            </a:br>
            <a:r>
              <a:rPr lang="ru-RU" sz="67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te-Carlo" pitchFamily="2" charset="0"/>
              </a:rPr>
              <a:t>Я </a:t>
            </a:r>
            <a:br>
              <a:rPr lang="ru-RU" sz="67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te-Carlo" pitchFamily="2" charset="0"/>
              </a:rPr>
            </a:br>
            <a:r>
              <a:rPr lang="ru-RU" sz="67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te-Carlo" pitchFamily="2" charset="0"/>
              </a:rPr>
              <a:t>и моя семья</a:t>
            </a:r>
            <a:r>
              <a:rPr lang="ru-RU" sz="7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ce age font rus" pitchFamily="2" charset="-52"/>
              </a:rPr>
              <a:t/>
            </a:r>
            <a:br>
              <a:rPr lang="ru-RU" sz="7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ce age font rus" pitchFamily="2" charset="-52"/>
              </a:rPr>
            </a:br>
            <a:endParaRPr lang="ru-RU" sz="73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ce age font rus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  <a:noFill/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</a:t>
            </a:r>
          </a:p>
          <a:p>
            <a:pPr algn="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1430"/>
                <a:solidFill>
                  <a:srgbClr val="055CB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Выполнил: ученик 1 </a:t>
            </a:r>
            <a:r>
              <a:rPr lang="ru-RU" b="1" dirty="0" smtClean="0">
                <a:ln w="11430"/>
                <a:solidFill>
                  <a:srgbClr val="055CB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класса</a:t>
            </a:r>
            <a:endParaRPr lang="ru-RU" b="1" dirty="0" smtClean="0">
              <a:ln w="11430"/>
              <a:solidFill>
                <a:srgbClr val="055CB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smtClean="0">
                <a:ln w="11430"/>
                <a:solidFill>
                  <a:srgbClr val="055CB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b="1" dirty="0" smtClean="0">
                <a:ln w="11430"/>
                <a:solidFill>
                  <a:srgbClr val="055CB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b="1" dirty="0" smtClean="0">
                <a:ln w="11430"/>
                <a:solidFill>
                  <a:srgbClr val="055CB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СОШ </a:t>
            </a:r>
            <a:r>
              <a:rPr lang="ru-RU" b="1" dirty="0" err="1" smtClean="0">
                <a:ln w="11430"/>
                <a:solidFill>
                  <a:srgbClr val="055CB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с.Чал-Кежиг</a:t>
            </a:r>
            <a:r>
              <a:rPr lang="ru-RU" b="1" dirty="0" smtClean="0">
                <a:ln w="11430"/>
                <a:solidFill>
                  <a:srgbClr val="055CB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 smtClean="0">
              <a:ln w="11430"/>
              <a:solidFill>
                <a:srgbClr val="055CB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smtClean="0">
                <a:ln w="11430"/>
                <a:solidFill>
                  <a:srgbClr val="055CB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b="1" dirty="0" err="1" smtClean="0">
                <a:ln w="11430"/>
                <a:solidFill>
                  <a:srgbClr val="055CB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Лайзап</a:t>
            </a:r>
            <a:r>
              <a:rPr lang="ru-RU" b="1" dirty="0" smtClean="0">
                <a:ln w="11430"/>
                <a:solidFill>
                  <a:srgbClr val="055CB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 w="11430"/>
                <a:solidFill>
                  <a:srgbClr val="055CB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Очур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                        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276872"/>
            <a:ext cx="45053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spc="50" dirty="0">
              <a:ln w="11430">
                <a:solidFill>
                  <a:srgbClr val="00B050"/>
                </a:solidFill>
              </a:ln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2852936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cs typeface="Aharoni" pitchFamily="2" charset="-79"/>
              </a:rPr>
              <a:t>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папа </a:t>
            </a:r>
            <a:r>
              <a:rPr lang="ru-RU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Артыш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Инга, </a:t>
            </a:r>
            <a:endParaRPr lang="ru-RU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естренка Алина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- </a:t>
            </a:r>
            <a:r>
              <a:rPr lang="ru-RU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Очур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>
              <a:solidFill>
                <a:schemeClr val="tx2">
                  <a:lumMod val="50000"/>
                </a:schemeClr>
              </a:solidFill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76673"/>
            <a:ext cx="7812360" cy="923330"/>
          </a:xfrm>
          <a:prstGeom prst="rect">
            <a:avLst/>
          </a:prstGeom>
          <a:noFill/>
          <a:scene3d>
            <a:camera prst="orthographicFront"/>
            <a:lightRig rig="brightRoom" dir="t"/>
          </a:scene3d>
          <a:sp3d>
            <a:bevelT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te-Carlo" pitchFamily="2" charset="0"/>
              </a:rPr>
              <a:t>ЛАЙЗАПЫ</a:t>
            </a:r>
            <a:endParaRPr lang="ru-RU" sz="54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te-Carlo" pitchFamily="2" charset="0"/>
            </a:endParaRPr>
          </a:p>
        </p:txBody>
      </p:sp>
      <p:pic>
        <p:nvPicPr>
          <p:cNvPr id="1032" name="Picture 8" descr="H:\свадьба\20130908_161239 - копия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2780928"/>
            <a:ext cx="657213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емья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68855" y="3671645"/>
            <a:ext cx="3747561" cy="2684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20688"/>
            <a:ext cx="8229600" cy="100811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1E13AD"/>
                </a:solidFill>
                <a:latin typeface="Monte-Carlo" pitchFamily="2" charset="0"/>
              </a:rPr>
              <a:t>Пословицы про семью </a:t>
            </a:r>
            <a:r>
              <a:rPr lang="ru-RU" dirty="0" smtClean="0">
                <a:solidFill>
                  <a:srgbClr val="1E13AD"/>
                </a:solidFill>
              </a:rPr>
              <a:t>. </a:t>
            </a:r>
            <a:endParaRPr lang="ru-RU" dirty="0">
              <a:solidFill>
                <a:srgbClr val="1E13A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340767"/>
            <a:ext cx="7834064" cy="478539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Моя семья-  моя крепость.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Дерево держится корнями, а человек           семьей.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На что клад, когда в семье лад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 descr="1225578270_xfjt_20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4382" y="3636781"/>
            <a:ext cx="3672407" cy="27543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4813"/>
            <a:ext cx="8229600" cy="57213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Моя семья дружная. Я люблю свою маму. Она добрая и заботливая. Хоть иногда она и бывает строгой, я понимаю, что мама желает мне добра, и  стараюсь ее слушать.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FamilyMusicClassesForKids_KindermusikInternational_Bann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32656"/>
            <a:ext cx="5832648" cy="1224136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72384"/>
            <a:ext cx="3554140" cy="266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8027988" cy="4708525"/>
          </a:xfrm>
        </p:spPr>
        <p:txBody>
          <a:bodyPr anchor="ctr">
            <a:normAutofit fontScale="925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cs typeface="Aharoni" pitchFamily="2" charset="-79"/>
              </a:rPr>
              <a:t>    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хочу быть как папа. Он умный ,сильный и добрый! Папа всегда меня поддерживает! Мы вместе  играем в футбол и папа учит меня кататься на велосипеде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Артыш\Desktop\фотки семья Лайзап\свадьба Инга\100_2888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347" y="404664"/>
            <a:ext cx="3841750" cy="373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2288" y="4754881"/>
            <a:ext cx="544400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4149080"/>
            <a:ext cx="7776864" cy="2160240"/>
          </a:xfrm>
        </p:spPr>
        <p:txBody>
          <a:bodyPr/>
          <a:lstStyle/>
          <a:p>
            <a:pPr algn="ctr"/>
            <a:r>
              <a:rPr lang="ru-RU" sz="3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это моя сестренка Алина! Она еще маленькая , </a:t>
            </a:r>
            <a:r>
              <a:rPr lang="ru-RU" sz="3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ей 4 года.</a:t>
            </a:r>
            <a:endParaRPr lang="ru-RU" sz="30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 ее веселю, потому ,что мне нравится </a:t>
            </a:r>
            <a:r>
              <a:rPr lang="ru-RU" sz="3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когда </a:t>
            </a:r>
            <a:r>
              <a:rPr lang="ru-RU" sz="3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смеется и радуется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 bwMode="auto">
          <a:xfrm>
            <a:off x="1763689" y="548681"/>
            <a:ext cx="4824536" cy="361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3682752" cy="262088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слово каждый знает,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 на что не променяет!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цифре «семь» добавлю «я» —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получится? (семья)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884240" cy="34849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чего на белом свете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Взрослым не прожить и детям?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поддержит вас, друзья?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Ваша дружная...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(семья)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Рисунок 7" descr="164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32656"/>
            <a:ext cx="4486652" cy="1080120"/>
          </a:xfrm>
          <a:prstGeom prst="rect">
            <a:avLst/>
          </a:prstGeom>
        </p:spPr>
      </p:pic>
      <p:pic>
        <p:nvPicPr>
          <p:cNvPr id="7" name="Рисунок 6" descr="дет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9952" y="4365104"/>
            <a:ext cx="2880320" cy="1920214"/>
          </a:xfrm>
          <a:prstGeom prst="rect">
            <a:avLst/>
          </a:prstGeom>
        </p:spPr>
      </p:pic>
      <p:pic>
        <p:nvPicPr>
          <p:cNvPr id="9" name="Рисунок 8" descr="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31640" y="4797152"/>
            <a:ext cx="1176776" cy="1584176"/>
          </a:xfrm>
          <a:prstGeom prst="rect">
            <a:avLst/>
          </a:prstGeom>
        </p:spPr>
      </p:pic>
      <p:pic>
        <p:nvPicPr>
          <p:cNvPr id="10" name="Рисунок 9" descr="0_68ceb_c0523558_L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83768" y="4869160"/>
            <a:ext cx="1224136" cy="13375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вес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1252</TotalTime>
  <Words>209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весна</vt:lpstr>
      <vt:lpstr> Я  и моя семья </vt:lpstr>
      <vt:lpstr> </vt:lpstr>
      <vt:lpstr> Пословицы про семью 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Артыш</cp:lastModifiedBy>
  <cp:revision>132</cp:revision>
  <dcterms:created xsi:type="dcterms:W3CDTF">2013-09-09T10:39:46Z</dcterms:created>
  <dcterms:modified xsi:type="dcterms:W3CDTF">2015-04-18T07:16:04Z</dcterms:modified>
</cp:coreProperties>
</file>