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9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60648"/>
            <a:ext cx="7117180" cy="1470025"/>
          </a:xfrm>
        </p:spPr>
        <p:txBody>
          <a:bodyPr/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Ягуарунди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/>
          <p:cNvPicPr preferRelativeResize="0"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03848" y="1988840"/>
            <a:ext cx="3024337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8850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Содержание: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Внешний вид</a:t>
            </a:r>
          </a:p>
          <a:p>
            <a:r>
              <a:rPr lang="ru-RU" dirty="0" smtClean="0"/>
              <a:t>Распространение</a:t>
            </a:r>
          </a:p>
          <a:p>
            <a:r>
              <a:rPr lang="ru-RU" dirty="0" smtClean="0"/>
              <a:t>Образ </a:t>
            </a:r>
            <a:r>
              <a:rPr lang="ru-RU" dirty="0"/>
              <a:t>жизни и питание</a:t>
            </a:r>
          </a:p>
          <a:p>
            <a:r>
              <a:rPr lang="ru-RU" dirty="0" smtClean="0"/>
              <a:t>Размножение</a:t>
            </a:r>
            <a:endParaRPr lang="ru-RU" dirty="0"/>
          </a:p>
          <a:p>
            <a:r>
              <a:rPr lang="ru-RU" dirty="0" smtClean="0"/>
              <a:t>Статус </a:t>
            </a:r>
            <a:r>
              <a:rPr lang="ru-RU" dirty="0"/>
              <a:t>популяции и охрана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4008" y="1988840"/>
            <a:ext cx="4123272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568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Внешний вид: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Ягуарунди— </a:t>
            </a:r>
            <a:r>
              <a:rPr lang="ru-RU" dirty="0"/>
              <a:t>вид хищных млекопитающих семейства кошачьих</a:t>
            </a:r>
            <a:r>
              <a:rPr lang="ru-RU" dirty="0" smtClean="0"/>
              <a:t>.</a:t>
            </a:r>
          </a:p>
          <a:p>
            <a:r>
              <a:rPr lang="ru-RU" dirty="0" smtClean="0"/>
              <a:t>У </a:t>
            </a:r>
            <a:r>
              <a:rPr lang="ru-RU" dirty="0"/>
              <a:t>ягуарунди необычайно (для кошки) вытянутое, гибкое тело на коротких сильных ногах и длинный тонкий </a:t>
            </a:r>
            <a:r>
              <a:rPr lang="ru-RU" dirty="0" smtClean="0"/>
              <a:t>хвост.</a:t>
            </a:r>
          </a:p>
          <a:p>
            <a:r>
              <a:rPr lang="ru-RU" dirty="0"/>
              <a:t>Весит ягуарунди 4,5—9 кг. Голова у ягуарунди небольшая, круглая. Уши маленькие, закруглённые, морда короткая.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62488" y="1916832"/>
            <a:ext cx="4157984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3147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Распространение: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Ягуарунди обитает в Центральной и Южной Америке: от побережья Мексики до северо-запада Аргентины. Небольшая популяция водится в южном Техасе и Аризоне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060848"/>
            <a:ext cx="3816424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6212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 жизни и питание: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Ягуарунди — скрытные животные, ведущие преимущественно одиночный образ </a:t>
            </a:r>
            <a:r>
              <a:rPr lang="ru-RU" dirty="0" smtClean="0"/>
              <a:t>жизни.</a:t>
            </a:r>
          </a:p>
          <a:p>
            <a:r>
              <a:rPr lang="ru-RU" dirty="0"/>
              <a:t>Ягуарунди часто селятся у воды — в заболоченных местах, по берегам ручьёв, рек и озёр. В горах они забираются на высоту до 3200 м над уровнем моря</a:t>
            </a:r>
            <a:r>
              <a:rPr lang="ru-RU" dirty="0" smtClean="0"/>
              <a:t>.</a:t>
            </a:r>
          </a:p>
          <a:p>
            <a:r>
              <a:rPr lang="ru-RU" dirty="0"/>
              <a:t>Питается ягуарунди разнообразными мелкими млекопитающими, рептилиями, птицами, лягушками и рыбой.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916832"/>
            <a:ext cx="4104456" cy="3816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641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Размножение: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Самки устраивают логова в пустых упавших деревьях или в зарослях кустарника. После беременности в 63—75 дней рождается 1—4 котёнка. Примерно на 21 день после рождения самка начинает приносить котятам животную пищу, а на 28 день они впервые выходят из логова. К 42 дню котята уже способны охотиться сами, а к 2 годам начинают вести самостоятельную жизнь.</a:t>
            </a: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132856"/>
            <a:ext cx="3816424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2425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Статус популяции и </a:t>
            </a:r>
            <a:r>
              <a:rPr lang="ru-RU" dirty="0" smtClean="0"/>
              <a:t>охрана: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Молодые </a:t>
            </a:r>
            <a:r>
              <a:rPr lang="ru-RU" dirty="0" smtClean="0"/>
              <a:t>ягуарунди </a:t>
            </a:r>
            <a:r>
              <a:rPr lang="ru-RU" dirty="0"/>
              <a:t>легко приручаются и привыкают к людям. Однако подобно европейским хорькам ягуарунди разоряют курятники и этим вредит птицеводству. По этой причине в сельской местности их считают вредителями. Мех ягуарунди не обладает ценностью и не является объектом промысла, но ягуарунди порой попадаются в ловушки, поставленные на других животных. Однако основное негативное воздействие на их популяцию оказывает разрушение природной среды обитания и оскудение пищевых ресурсов.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988840"/>
            <a:ext cx="3456384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2607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smtClean="0"/>
              <a:t>Презентацию подготовила ученица </a:t>
            </a:r>
            <a:r>
              <a:rPr lang="ru-RU" sz="2000" dirty="0"/>
              <a:t>2</a:t>
            </a:r>
            <a:r>
              <a:rPr lang="ru-RU" sz="2000" dirty="0" smtClean="0"/>
              <a:t> «А» класса</a:t>
            </a:r>
            <a:br>
              <a:rPr lang="ru-RU" sz="2000" dirty="0" smtClean="0"/>
            </a:br>
            <a:r>
              <a:rPr lang="ru-RU" sz="2000" dirty="0" smtClean="0"/>
              <a:t>МОУ СШ №32</a:t>
            </a:r>
            <a:br>
              <a:rPr lang="ru-RU" sz="2000" dirty="0" smtClean="0"/>
            </a:br>
            <a:r>
              <a:rPr lang="ru-RU" dirty="0"/>
              <a:t>Глухова Валерия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247900"/>
            <a:ext cx="6048672" cy="370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4070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89</TotalTime>
  <Words>301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Spring</vt:lpstr>
      <vt:lpstr> Ягуарунди</vt:lpstr>
      <vt:lpstr>Содержание:</vt:lpstr>
      <vt:lpstr>Внешний вид:</vt:lpstr>
      <vt:lpstr>Распространение:</vt:lpstr>
      <vt:lpstr>Образ жизни и питание:</vt:lpstr>
      <vt:lpstr>Размножение:</vt:lpstr>
      <vt:lpstr>Статус популяции и охрана: </vt:lpstr>
      <vt:lpstr>Презентацию подготовила ученица 2 «А» класса МОУ СШ №32 Глухова Валерия 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Ягуарунди</dc:title>
  <dc:creator>Галина</dc:creator>
  <cp:lastModifiedBy>Галина</cp:lastModifiedBy>
  <cp:revision>13</cp:revision>
  <dcterms:created xsi:type="dcterms:W3CDTF">2015-03-22T09:23:30Z</dcterms:created>
  <dcterms:modified xsi:type="dcterms:W3CDTF">2015-10-18T12:03:19Z</dcterms:modified>
</cp:coreProperties>
</file>