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BC9E8-F350-4A5D-8ADF-4B9626C8EEE2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B46-064A-4818-8562-037ECFD00A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808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BC9E8-F350-4A5D-8ADF-4B9626C8EEE2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B46-064A-4818-8562-037ECFD00A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449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BC9E8-F350-4A5D-8ADF-4B9626C8EEE2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B46-064A-4818-8562-037ECFD00A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872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BC9E8-F350-4A5D-8ADF-4B9626C8EEE2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B46-064A-4818-8562-037ECFD00A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172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BC9E8-F350-4A5D-8ADF-4B9626C8EEE2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B46-064A-4818-8562-037ECFD00A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388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BC9E8-F350-4A5D-8ADF-4B9626C8EEE2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B46-064A-4818-8562-037ECFD00A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744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BC9E8-F350-4A5D-8ADF-4B9626C8EEE2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B46-064A-4818-8562-037ECFD00A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607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BC9E8-F350-4A5D-8ADF-4B9626C8EEE2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B46-064A-4818-8562-037ECFD00A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206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BC9E8-F350-4A5D-8ADF-4B9626C8EEE2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B46-064A-4818-8562-037ECFD00A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816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BC9E8-F350-4A5D-8ADF-4B9626C8EEE2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B46-064A-4818-8562-037ECFD00A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728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BC9E8-F350-4A5D-8ADF-4B9626C8EEE2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B46-064A-4818-8562-037ECFD00A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595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BC9E8-F350-4A5D-8ADF-4B9626C8EEE2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21B46-064A-4818-8562-037ECFD00A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678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262691" y="836712"/>
            <a:ext cx="530395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905"/>
                <a:solidFill>
                  <a:srgbClr val="FF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Правила </a:t>
            </a:r>
          </a:p>
          <a:p>
            <a:pPr algn="ctr"/>
            <a:r>
              <a:rPr lang="ru-RU" sz="4800" b="1" dirty="0" smtClean="0">
                <a:ln w="1905"/>
                <a:solidFill>
                  <a:srgbClr val="FF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закаливания детей</a:t>
            </a:r>
            <a:endParaRPr lang="ru-RU" sz="4800" b="1" cap="none" spc="0" dirty="0">
              <a:ln w="1905"/>
              <a:solidFill>
                <a:srgbClr val="FF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2674947"/>
            <a:ext cx="539602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rgbClr val="006600"/>
                </a:solidFill>
              </a:rPr>
              <a:t>Консультация для родителей</a:t>
            </a:r>
            <a:endParaRPr lang="ru-RU" sz="3200" b="1" cap="none" spc="0" dirty="0">
              <a:ln/>
              <a:solidFill>
                <a:srgbClr val="006600"/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7944" y="5301208"/>
            <a:ext cx="42484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Подготовил: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Воспитатель Чеховская В.В.</a:t>
            </a:r>
            <a:endParaRPr lang="ru-RU" sz="28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123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5"/>
            <a:ext cx="9144000" cy="685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51247" y="1306253"/>
            <a:ext cx="603041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Контрастное обливание ножек: </a:t>
            </a:r>
            <a:r>
              <a:rPr lang="ru-RU" sz="2000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ставят два таза с таким количеством воды, чтобы уровень ее доходил до середины голени. В одном тазу вода должна быть горячей 38-40 градусов, а в другом при первой процедуре – на 3-4 градуса ниже. Малыш сначала погружает ножки в горячую воду на 1-2 минуты и </a:t>
            </a:r>
            <a:r>
              <a:rPr lang="ru-RU" sz="2000" b="1" dirty="0" err="1" smtClean="0">
                <a:solidFill>
                  <a:srgbClr val="006600"/>
                </a:solidFill>
                <a:latin typeface="Monotype Corsiva" panose="03010101010201010101" pitchFamily="66" charset="0"/>
              </a:rPr>
              <a:t>барахтает</a:t>
            </a:r>
            <a:r>
              <a:rPr lang="ru-RU" sz="2000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 ими в воде, а затем “перескакивает” в таз с прохладной водой на 5-20 секунд. Так можно менять горячие и прохладные ножные ванны 3-6 раз. Каждые 5 дней температуру воды во втором тазу снижают на 1 градус, доводя до 17-12 градусов. У ослабленных детей процедуру нужно заканчивать тазом с горячей водой, а у крепких и здоровых – с прохладной. Придумайте малышам свою сказку или забавную историю, чтобы проводить контрастные процедуры в виде игры или спектакля</a:t>
            </a:r>
            <a:endParaRPr lang="ru-RU" sz="2000" b="1" dirty="0">
              <a:solidFill>
                <a:srgbClr val="0066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3939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3" y="1825"/>
            <a:ext cx="9144000" cy="685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59632" y="1412776"/>
            <a:ext cx="72728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Контрастный душ </a:t>
            </a:r>
            <a:r>
              <a:rPr lang="ru-RU" sz="2000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можно использовать для детей старше 2-х летнего возраста. При этом малыш стоит под “горячим дождиком” 1-2 минуты, а затем под “холодным” - 10-20 секунд. Чередовать 5-10 раз. Многие дети хорошо переносят хождение по снегу босиком после адаптации к обливанию стоп прохладной водой. Важно, чтобы под снегом была земля, а не бетон или асфальт. Выходите с малышом, когда выпадет чистый снег, в удобной обуви (валеночки), которую легко снимать и одевать. Побегайте с ребенком. Если у него будут красные щечки, значит и ножки малыша теплые. Снимаете обувь и ставите на несколько секунд ножку на снег. Промокаете ее чистым полотенцем, одеваете обувь и повторяете то же самое с другой ножкой. После процедуры нужно еще немного побегать или поприседать</a:t>
            </a:r>
            <a:endParaRPr lang="ru-RU" sz="2000" b="1" dirty="0">
              <a:solidFill>
                <a:srgbClr val="0066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9743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5"/>
            <a:ext cx="9144000" cy="685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62405" y="2706637"/>
            <a:ext cx="734481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Делайте эти закаливающие процедуры вместе всей семьей!</a:t>
            </a:r>
            <a:endParaRPr lang="ru-RU" sz="4400" b="1" dirty="0">
              <a:solidFill>
                <a:srgbClr val="FF33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48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5"/>
            <a:ext cx="9144000" cy="685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7624" y="1998751"/>
            <a:ext cx="73448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Закаливание детей необходимо для того, чтобы повысить их устойчивость к воздействию низких и высоких температур воздуха и за счет этого предотвратить частые заболевания.</a:t>
            </a:r>
            <a:endParaRPr lang="ru-RU" sz="3600" b="1" dirty="0">
              <a:solidFill>
                <a:srgbClr val="0066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821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5"/>
            <a:ext cx="9144000" cy="685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83766" y="1844824"/>
            <a:ext cx="579581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укрепление нервной системы;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развитие мышц и костей;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улучшение работы внутренних органов;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активизация обмена веществ;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невосприимчивость к действию болезнетворных факторов;</a:t>
            </a:r>
            <a:endParaRPr lang="ru-RU" sz="2800" b="1" dirty="0">
              <a:solidFill>
                <a:srgbClr val="0066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908720"/>
            <a:ext cx="615585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solidFill>
                  <a:srgbClr val="FF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Основные эффекты закаливающих процедур</a:t>
            </a:r>
            <a:endParaRPr lang="ru-RU" sz="2800" b="1" cap="none" spc="0" dirty="0">
              <a:ln w="1905"/>
              <a:solidFill>
                <a:srgbClr val="FF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608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5"/>
            <a:ext cx="9144000" cy="685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63688" y="908720"/>
            <a:ext cx="67906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Средства закаливания просты и доступны</a:t>
            </a:r>
            <a:endParaRPr lang="ru-RU" sz="3200" b="1" dirty="0">
              <a:solidFill>
                <a:srgbClr val="FF33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5656" y="1495060"/>
            <a:ext cx="684076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6600"/>
                </a:solidFill>
              </a:rPr>
              <a:t>Главное отбросить многие укоренившиеся предрассудки бабушек и родителей и не кутать малышей, не бояться свежего воздуха. При закаливании детей следует придерживаться таких основных принципов: проводить закаливающие процедуры систематически, увеличивать время воздействия закаливающего фактора постепенно, учитывать настроение ребенка и проводить процедуры в форме игры, начинать закаливание в любом возрасте, никогда не выполнять процедуры, если малыш замерз, то есть не допускать переохлаждения ребенка. Избегать сильных раздражителей: продолжительного воздействия холодной воды или очень низких температур воздуха, а также перегревания на солнце, правильно подбирать одежду и обувь: они должна соответствовать температуре окружающего воздуха и быть из натуральных тканей и материалов, закаливаться всей семьей, закаливающие процедуры сочетать с физическими упражнениями и массажем, в помещении, где находится ребенок, никогда не курить</a:t>
            </a:r>
            <a:endParaRPr lang="ru-RU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941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5"/>
            <a:ext cx="9144000" cy="685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91680" y="1268760"/>
            <a:ext cx="66247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Основные факторы закаливания - природные и доступные </a:t>
            </a:r>
          </a:p>
          <a:p>
            <a:endParaRPr lang="ru-RU" sz="4000" b="1" dirty="0">
              <a:latin typeface="Monotype Corsiva" panose="03010101010201010101" pitchFamily="66" charset="0"/>
            </a:endParaRPr>
          </a:p>
          <a:p>
            <a:pPr algn="ctr"/>
            <a:r>
              <a:rPr lang="ru-RU" sz="60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“Солнце, воздух и вода”</a:t>
            </a:r>
            <a:endParaRPr lang="ru-RU" sz="6000" b="1" dirty="0">
              <a:solidFill>
                <a:srgbClr val="FF33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244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5"/>
            <a:ext cx="9144000" cy="685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67744" y="980727"/>
            <a:ext cx="60051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Закаливающие воздушные процедуры:</a:t>
            </a:r>
            <a:endParaRPr lang="ru-RU" sz="3200" b="1" dirty="0">
              <a:solidFill>
                <a:srgbClr val="FF33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1844824"/>
            <a:ext cx="600517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Проветривание комнаты  </a:t>
            </a:r>
            <a:r>
              <a:rPr lang="ru-RU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(</a:t>
            </a:r>
            <a:r>
              <a:rPr lang="ru-RU" sz="1600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температура воздуха в комнате малыша должна быть от 20 до 22 градусов, </a:t>
            </a:r>
            <a:r>
              <a:rPr lang="ru-RU" sz="1600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повторяют проветривание зимой 4-5 раз в день, а летом доступ свежего прохладного воздуха должен быть постоянным)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Прогулки. </a:t>
            </a:r>
            <a:r>
              <a:rPr lang="ru-RU" sz="1600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(летом новорожденных можно выносить на улицу уже с первой недели жизни. Длительность первых прогулок – от 20 до 40 минут. В нашей климатической зоне детей первых недель жизни можно выносить на улицу при температуре воздуха не ниже –5 градусов на 15-30 минут. Постепенно увеличиваю продолжительность прогулок до 1- 2 часов. Малыши старше 3-х месяцев хорошо переносят мороз до –10 градусов. А полугодовалые дети могут гулять и при морозе –15 градусов. До 2-3 месяцев ребенка зимой лучше держать на руках, а не в коляске, чтобы не допустить его переохлаждения).</a:t>
            </a:r>
            <a:endParaRPr lang="ru-RU" sz="1600" b="1" dirty="0" smtClean="0">
              <a:solidFill>
                <a:srgbClr val="0066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318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5"/>
            <a:ext cx="9144000" cy="685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27784" y="976128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Традиционные водные процедуры:</a:t>
            </a:r>
            <a:endParaRPr lang="ru-RU" sz="2400" b="1" dirty="0">
              <a:solidFill>
                <a:srgbClr val="FF33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1556792"/>
            <a:ext cx="712879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Общие ванны с обливанием</a:t>
            </a:r>
            <a:r>
              <a:rPr lang="ru-RU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. (</a:t>
            </a:r>
            <a:r>
              <a:rPr lang="ru-RU" sz="1600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купают ребенка как обычно при температуре воды в ванне около 37 градусов. Готовят в другой посуде воду для первого обливания температурой на 10 градусов ниже, чем в ванне (около 26 градусов), рекомендуется каждые 3-5 дней снижать температуру воды для обливаний на один градус, доходя до температуры воды18-20 градусов. Дети более старшего возраста, которые адаптированы к процедуре, сами требуют обливания более холодной водой после теплой ванны или душа).</a:t>
            </a:r>
            <a:r>
              <a:rPr lang="ru-RU" sz="16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Подмывание, умывание</a:t>
            </a:r>
            <a:r>
              <a:rPr lang="ru-RU" sz="16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. </a:t>
            </a:r>
            <a:r>
              <a:rPr lang="ru-RU" sz="1600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(длятся 1-2 минуты. Вначале их проводят теплой водой (28 градусов), а затем каждые 2-3 дня снижают температуру воды на 1 градус – до 22 градусов. Следить, чтобы ножки малыша перед подмыванием были теплыми! После процедуры заворачивают ребенка в пеленки на 15-20 минут. А затем переодевают).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FF3300"/>
                </a:solidFill>
                <a:latin typeface="Monotype Corsiva" panose="03010101010201010101" pitchFamily="66" charset="0"/>
              </a:rPr>
              <a:t>О</a:t>
            </a:r>
            <a:r>
              <a:rPr lang="ru-RU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бщие влажные обтирания. </a:t>
            </a:r>
            <a:r>
              <a:rPr lang="ru-RU" sz="1600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(в начале готовят кожу ребенка к предстоящей процедуре. Для этого сухой фланелевой пеленкой или кусочком шерстяной ткани ежедневно утром растирают тело, руки и ноги ребенка до розового цвета. Спустя 7-10 дней можно приступать к обтиранию водой. Варежку из махровой ткани или полотенце смачивают в воде (35-36 градусов зимой и 33-34 градуса летом), слегка отжимают и обтирают руки – от пальцев к плечу, ножки – от стоп к бедру, грудь, живот, спину. Таким образом достигается сочетание действия массажа и воды).</a:t>
            </a:r>
            <a:endParaRPr lang="ru-RU" sz="1600" b="1" dirty="0">
              <a:solidFill>
                <a:srgbClr val="0066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889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5"/>
            <a:ext cx="9144000" cy="685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83768" y="908720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Интенсивные методы закаливания:</a:t>
            </a:r>
            <a:endParaRPr lang="ru-RU" sz="2800" b="1" dirty="0">
              <a:solidFill>
                <a:srgbClr val="FF33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31740" y="1835451"/>
            <a:ext cx="554461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К интенсивным методам закаливания относят те методы, при которых происходит хотя бы кратковременный контакт тела со снегом, ледяной водой или морозным воздухом. Промежуточное место между традиционным и интенсивным закаливанием занимают контрастные процедуры. При хронических заболеваниях верхних дыхательных путей у детей, тонзиллите, аденоидах предпочтительнее применять контрастные процедуры</a:t>
            </a:r>
            <a:endParaRPr lang="ru-RU" sz="2400" b="1" dirty="0">
              <a:solidFill>
                <a:srgbClr val="0066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272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5"/>
            <a:ext cx="9144000" cy="685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23120" y="1124744"/>
            <a:ext cx="79208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Основные виды </a:t>
            </a:r>
          </a:p>
          <a:p>
            <a:pPr algn="ctr"/>
            <a:r>
              <a:rPr lang="ru-RU" sz="3600" b="1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контрастных закаливающих процедур: </a:t>
            </a:r>
          </a:p>
          <a:p>
            <a:endParaRPr lang="ru-RU" sz="2800" b="1" dirty="0" smtClean="0">
              <a:solidFill>
                <a:srgbClr val="FF3300"/>
              </a:solidFill>
              <a:latin typeface="Monotype Corsiva" panose="03010101010201010101" pitchFamily="66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контрастные ножные ванны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контрастное обтирание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контрастный душ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сауна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русская баня</a:t>
            </a:r>
            <a:endParaRPr lang="ru-RU" sz="3600" b="1" dirty="0">
              <a:solidFill>
                <a:srgbClr val="0066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6337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957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123</cp:lastModifiedBy>
  <cp:revision>4</cp:revision>
  <dcterms:created xsi:type="dcterms:W3CDTF">2015-10-18T13:08:13Z</dcterms:created>
  <dcterms:modified xsi:type="dcterms:W3CDTF">2015-10-18T13:47:19Z</dcterms:modified>
</cp:coreProperties>
</file>