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2" r:id="rId7"/>
    <p:sldId id="263" r:id="rId8"/>
    <p:sldId id="267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"/>
            <a:ext cx="8784976" cy="378904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г. Мурманска Центр развития ребёнка детский сад № 78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детей 1,5 лет </a:t>
            </a:r>
            <a:r>
              <a:rPr lang="ru-RU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предметным окружением посредством дидактических игр</a:t>
            </a:r>
            <a:r>
              <a:rPr lang="ru-RU" sz="5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445224"/>
            <a:ext cx="4752528" cy="10801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Воспитатель МАДОУ № 78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Туник Наталья Александровна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F:\фото игра\S16000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2592288" cy="3435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0080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9" name="Picture 1" descr="F:\фото игра\S1600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044715"/>
            <a:ext cx="5112568" cy="4399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404665"/>
            <a:ext cx="5184576" cy="1944215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«Причины встречающейся интеллектуальной пассивности детей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 лежат в ограниченности их интеллектуальных впечатлений, интересов».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Н. Н.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Поддъякова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8568952" cy="172819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сферы детей раннего возраста за счёт приобретения жизненно необходимых представлений об окружающем мире через игру.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F:\фото игра\S16000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2678906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892480" cy="165618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ходе сотрудничества со взрослым  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ребёнок получает: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96944" cy="4010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новые, адекватные способы действия с предметами;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участие взрослого в  действиях  ребёнка;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основу для развития  личности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F:\фото игра\S1600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564904"/>
            <a:ext cx="2808312" cy="4068927"/>
          </a:xfrm>
          <a:prstGeom prst="rect">
            <a:avLst/>
          </a:prstGeom>
          <a:noFill/>
        </p:spPr>
      </p:pic>
      <p:pic>
        <p:nvPicPr>
          <p:cNvPr id="9218" name="Picture 2" descr="F:\фото игра\S16000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5340085" cy="3003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предметного мира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352928" cy="266429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Предметы, которыми ребенок не действует  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Предметы, которыми ребенок постоянно пользуется    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Предметы, которые ребенок способен изменить, преобразовать, приспособить для своих нужд</a:t>
            </a:r>
          </a:p>
          <a:p>
            <a:endParaRPr lang="ru-RU" dirty="0"/>
          </a:p>
        </p:txBody>
      </p:sp>
      <p:pic>
        <p:nvPicPr>
          <p:cNvPr id="8193" name="Picture 1" descr="F:\фото игра\S16000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345" y="3140968"/>
            <a:ext cx="5076127" cy="3388650"/>
          </a:xfrm>
          <a:prstGeom prst="rect">
            <a:avLst/>
          </a:prstGeom>
          <a:noFill/>
        </p:spPr>
      </p:pic>
      <p:pic>
        <p:nvPicPr>
          <p:cNvPr id="8194" name="Picture 2" descr="F:\фото игра\S16000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52111"/>
            <a:ext cx="2736303" cy="3473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80920" cy="640871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образовательном процессе больше внимания уделять развитию познавательного интереса к предметному миру у воспитанников, обогащению их эмоционального и чувственного опыта различными знаниями о предметном мире.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Использовать взрослого как образец –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ориентир в проявлении познавательного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интереса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предметному миру.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Организовывать разнообразную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самостоятельную практическую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деятельность детей, направленную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реализацию познавательного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интереса к предметному миру.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 игра\S16000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535668"/>
            <a:ext cx="2888791" cy="40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620688"/>
            <a:ext cx="3024336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F:\фото игра\S16000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404664"/>
            <a:ext cx="4104457" cy="2903882"/>
          </a:xfrm>
          <a:prstGeom prst="rect">
            <a:avLst/>
          </a:prstGeom>
          <a:noFill/>
        </p:spPr>
      </p:pic>
      <p:pic>
        <p:nvPicPr>
          <p:cNvPr id="6146" name="Picture 2" descr="F:\фото игра\S16000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04664"/>
            <a:ext cx="2592288" cy="3223641"/>
          </a:xfrm>
          <a:prstGeom prst="rect">
            <a:avLst/>
          </a:prstGeom>
          <a:noFill/>
        </p:spPr>
      </p:pic>
      <p:pic>
        <p:nvPicPr>
          <p:cNvPr id="6147" name="Picture 3" descr="F:\фото игра\S16000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458391" cy="2564904"/>
          </a:xfrm>
          <a:prstGeom prst="rect">
            <a:avLst/>
          </a:prstGeom>
          <a:noFill/>
        </p:spPr>
      </p:pic>
      <p:pic>
        <p:nvPicPr>
          <p:cNvPr id="6148" name="Picture 4" descr="F:\фото игра\S16000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368157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2376264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 descr="F:\фото игра\S16000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2880320" cy="2604304"/>
          </a:xfrm>
          <a:prstGeom prst="rect">
            <a:avLst/>
          </a:prstGeom>
          <a:noFill/>
        </p:spPr>
      </p:pic>
      <p:pic>
        <p:nvPicPr>
          <p:cNvPr id="5122" name="Picture 2" descr="F:\фото игра\S16000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332626" cy="2839244"/>
          </a:xfrm>
          <a:prstGeom prst="rect">
            <a:avLst/>
          </a:prstGeom>
          <a:noFill/>
        </p:spPr>
      </p:pic>
      <p:pic>
        <p:nvPicPr>
          <p:cNvPr id="5123" name="Picture 3" descr="F:\фото игра\S16000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80057" cy="3219822"/>
          </a:xfrm>
          <a:prstGeom prst="rect">
            <a:avLst/>
          </a:prstGeom>
          <a:noFill/>
        </p:spPr>
      </p:pic>
      <p:pic>
        <p:nvPicPr>
          <p:cNvPr id="5124" name="Picture 4" descr="F:\фото игра\S16000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854924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496855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Педагогические принципы в ходе дидактической игры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Опираться на уже имеющиеся знания, полученные, как правило, путем непосредственного восприятия;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Следить за тем, чтобы дидактическая задача была достаточно трудна и в то же время доступна детям;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Поддерживать интерес и разнообразие игрового действия;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Постепенно усложнять дидактическую задачу и игровые действия;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Конкретно и четко объяснять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правила.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F:\фото игра\S1600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960440" cy="2977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картинки\126 фоны для презентаций\3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познания мира предметов в раннем возрасте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24936" cy="422602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первое знакомство с предметом;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представления о вариативности использования предметов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фото игра\GEDC05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3670299" cy="3223310"/>
          </a:xfrm>
          <a:prstGeom prst="rect">
            <a:avLst/>
          </a:prstGeom>
          <a:noFill/>
        </p:spPr>
      </p:pic>
      <p:pic>
        <p:nvPicPr>
          <p:cNvPr id="7171" name="Picture 3" descr="F:\фото игра\GEDC05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636912"/>
            <a:ext cx="4601054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92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Муниципальное автономное дошкольное образовательное учреждение г. Мурманска Центр развития ребёнка детский сад № 78  Знакомство детей 1,5 лет  с предметным окружением посредством дидактических игр </vt:lpstr>
      <vt:lpstr>«Причины встречающейся интеллектуальной пассивности детей  часто лежат в ограниченности их интеллектуальных впечатлений, интересов».  Н. Н. Поддъякова</vt:lpstr>
      <vt:lpstr>В ходе сотрудничества со взрослым    ребёнок получает: </vt:lpstr>
      <vt:lpstr>Схема предметного мира</vt:lpstr>
      <vt:lpstr>Рекомендации: 1.   В воспитательно - образовательном процессе больше внимания уделять развитию познавательного интереса к предметному миру у воспитанников, обогащению их эмоционального и чувственного опыта различными знаниями о предметном мире. 2. Использовать взрослого как образец –  ориентир в проявлении познавательного  интереса  к предметному миру. 3. Организовывать разнообразную  самостоятельную практическую  деятельность детей, направленную  на реализацию познавательного  интереса к предметному миру. </vt:lpstr>
      <vt:lpstr>Среда</vt:lpstr>
      <vt:lpstr>Среда</vt:lpstr>
      <vt:lpstr>Педагогические принципы в ходе дидактической игры :  1. Опираться на уже имеющиеся знания, полученные, как правило, путем непосредственного восприятия; 2. Следить за тем, чтобы дидактическая задача была достаточно трудна и в то же время доступна детям; 3. Поддерживать интерес и разнообразие игрового действия; 4. Постепенно усложнять дидактическую задачу и игровые действия; 5. Конкретно и четко объяснять  правила.   </vt:lpstr>
      <vt:lpstr>Этапы познания мира предметов в раннем возрасте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автономное дошкольное образовательное учреждение г. Мурманска Центр развития ребёнка детский сад № 78  Знакомство детей 1,5 лет  с предметным окружением посредством дидактических игр </dc:title>
  <dc:creator>User</dc:creator>
  <cp:lastModifiedBy>Ирина Абушова</cp:lastModifiedBy>
  <cp:revision>17</cp:revision>
  <dcterms:created xsi:type="dcterms:W3CDTF">2015-04-20T11:44:57Z</dcterms:created>
  <dcterms:modified xsi:type="dcterms:W3CDTF">2015-10-16T07:36:20Z</dcterms:modified>
</cp:coreProperties>
</file>