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76" r:id="rId4"/>
    <p:sldId id="257" r:id="rId5"/>
    <p:sldId id="259" r:id="rId6"/>
    <p:sldId id="258" r:id="rId7"/>
    <p:sldId id="260" r:id="rId8"/>
    <p:sldId id="273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70" r:id="rId18"/>
    <p:sldId id="269" r:id="rId19"/>
    <p:sldId id="271" r:id="rId20"/>
    <p:sldId id="272" r:id="rId21"/>
    <p:sldId id="27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24A2-DC6C-4552-BB3B-FEB592FD9502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8640B-FA82-419C-B96E-B0E8B68E3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24A2-DC6C-4552-BB3B-FEB592FD9502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8640B-FA82-419C-B96E-B0E8B68E3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24A2-DC6C-4552-BB3B-FEB592FD9502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8640B-FA82-419C-B96E-B0E8B68E3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24A2-DC6C-4552-BB3B-FEB592FD9502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8640B-FA82-419C-B96E-B0E8B68E3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24A2-DC6C-4552-BB3B-FEB592FD9502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8640B-FA82-419C-B96E-B0E8B68E3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24A2-DC6C-4552-BB3B-FEB592FD9502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8640B-FA82-419C-B96E-B0E8B68E3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24A2-DC6C-4552-BB3B-FEB592FD9502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8640B-FA82-419C-B96E-B0E8B68E3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24A2-DC6C-4552-BB3B-FEB592FD9502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8640B-FA82-419C-B96E-B0E8B68E3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24A2-DC6C-4552-BB3B-FEB592FD9502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8640B-FA82-419C-B96E-B0E8B68E3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24A2-DC6C-4552-BB3B-FEB592FD9502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8640B-FA82-419C-B96E-B0E8B68E3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624A2-DC6C-4552-BB3B-FEB592FD9502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8640B-FA82-419C-B96E-B0E8B68E3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624A2-DC6C-4552-BB3B-FEB592FD9502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A8640B-FA82-419C-B96E-B0E8B68E3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E%D0%BC%D0%BE%D1%80" TargetMode="External"/><Relationship Id="rId2" Type="http://schemas.openxmlformats.org/officeDocument/2006/relationships/hyperlink" Target="http://ru.wikipedia.org/wiki/%D0%A5%D1%83%D0%B4%D0%BE%D0%B6%D0%B5%D1%81%D1%82%D0%B2%D0%B5%D0%BD%D0%BD%D0%BE%D0%B5_%D0%BF%D1%80%D0%BE%D0%B8%D0%B7%D0%B2%D0%B5%D0%B4%D0%B5%D0%BD%D0%B8%D0%B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hyperlink" Target="http://ru.wikipedia.org/wiki/%D0%94%D1%80%D0%B0%D0%BC%D0%B0_(%D0%B6%D0%B0%D0%BD%D1%80)" TargetMode="External"/><Relationship Id="rId4" Type="http://schemas.openxmlformats.org/officeDocument/2006/relationships/hyperlink" Target="http://ru.wikipedia.org/wiki/%D0%A1%D0%B0%D1%82%D0%B8%D1%80%D0%B0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388" y="5357826"/>
            <a:ext cx="2357454" cy="114300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9 муз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28604"/>
            <a:ext cx="5786478" cy="628654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В младенчестве моем она меня любила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И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</a:rPr>
              <a:t>семиствольную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 цевницу мне вручила.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Она внимала мне с улыбкой — и слегка,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По звонким скважинам пустого тростника,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 Уже наигрывал я слабыми перстами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И гимны важные, внушенные богами,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И песни мирные фригийских пастухов.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С утра до вечера в немой тени дубов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Прилежно я внимал урокам девы тайной,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 И, радуя меня наградою случайной,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Откинув локоны от милого чела,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Сама из рук моих свирель она брала.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Тростник был оживлен божественным дыханьем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И сердце наполнял святым очарованьем.</a:t>
            </a:r>
          </a:p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1821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24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</a:rPr>
              <a:t>1821</a:t>
            </a:r>
            <a:endParaRPr lang="ru-RU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r>
              <a:rPr lang="ru-RU" sz="4400" b="1" dirty="0" smtClean="0"/>
              <a:t>Мельпомена не только муза трагедий, о чем символизирует скорбная маска в правой руке. Муза мать роковых сирен, которые едва не погубили аргонавтов</a:t>
            </a:r>
            <a:r>
              <a:rPr lang="ru-RU" b="1" dirty="0" smtClean="0"/>
              <a:t>.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3372" y="274638"/>
            <a:ext cx="4714908" cy="65833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Талия, муза </a:t>
            </a:r>
            <a:r>
              <a:rPr lang="ru-RU" b="1" dirty="0" smtClean="0">
                <a:solidFill>
                  <a:srgbClr val="FF0000"/>
                </a:solidFill>
              </a:rPr>
              <a:t>комедии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100" dirty="0" smtClean="0"/>
              <a:t> жанр </a:t>
            </a:r>
            <a:r>
              <a:rPr lang="ru-RU" sz="3100" dirty="0" smtClean="0">
                <a:hlinkClick r:id="rId2" tooltip="Художественное произведение"/>
              </a:rPr>
              <a:t>художественного произведения</a:t>
            </a:r>
            <a:r>
              <a:rPr lang="ru-RU" sz="3100" dirty="0" smtClean="0"/>
              <a:t>, характеризующийся </a:t>
            </a:r>
            <a:r>
              <a:rPr lang="ru-RU" sz="3100" dirty="0" smtClean="0">
                <a:hlinkClick r:id="rId3" tooltip="Юмор"/>
              </a:rPr>
              <a:t>юмористическим</a:t>
            </a:r>
            <a:r>
              <a:rPr lang="ru-RU" sz="3100" dirty="0" smtClean="0"/>
              <a:t> или </a:t>
            </a:r>
            <a:r>
              <a:rPr lang="ru-RU" sz="3100" dirty="0" smtClean="0">
                <a:hlinkClick r:id="rId4" tooltip="Сатира"/>
              </a:rPr>
              <a:t>сатирическим</a:t>
            </a:r>
            <a:r>
              <a:rPr lang="ru-RU" sz="3100" dirty="0" smtClean="0"/>
              <a:t> подходом, а также вид </a:t>
            </a:r>
            <a:r>
              <a:rPr lang="ru-RU" sz="3100" dirty="0" smtClean="0">
                <a:hlinkClick r:id="rId5" tooltip="Драма (жанр)"/>
              </a:rPr>
              <a:t>драмы</a:t>
            </a:r>
            <a:r>
              <a:rPr lang="ru-RU" sz="3100" dirty="0" smtClean="0"/>
              <a:t>, в котором специфически разрешается момент действенного конфликта или борьбы антагонистичных персонажей.</a:t>
            </a:r>
            <a:endParaRPr lang="ru-RU" sz="3100" dirty="0"/>
          </a:p>
        </p:txBody>
      </p:sp>
      <p:pic>
        <p:nvPicPr>
          <p:cNvPr id="4" name="Содержимое 3" descr="Talija.jpg"/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0" y="642918"/>
            <a:ext cx="4143404" cy="5275934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r>
              <a:rPr lang="ru-RU" dirty="0" smtClean="0"/>
              <a:t>Талия ближе всех была к музе трагедий Мельпомене, но никогда не понимала ее безоговорочной веры в неизбежность наказания. Согласно Цицерону, из-за этого музы часто ссорились.</a:t>
            </a:r>
          </a:p>
          <a:p>
            <a:r>
              <a:rPr lang="ru-RU" dirty="0" smtClean="0"/>
              <a:t>В противовес своей сестре, Талия изображалась с комедийной маской в руках и в венке из простого плюща. </a:t>
            </a:r>
            <a:r>
              <a:rPr lang="ru-RU" b="1" dirty="0" smtClean="0"/>
              <a:t>Муза никогда не претендовала на особое внимание, но обладала веселым нравом, отличалась оптимизмом.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</a:rPr>
              <a:t>Эвтерпа</a:t>
            </a:r>
            <a:r>
              <a:rPr lang="ru-RU" b="1" dirty="0" smtClean="0">
                <a:solidFill>
                  <a:srgbClr val="FF0000"/>
                </a:solidFill>
              </a:rPr>
              <a:t>, муза поэзии и лирики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Jevterp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500173"/>
            <a:ext cx="4214842" cy="5366899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err="1" smtClean="0"/>
              <a:t>Эвтерпа</a:t>
            </a:r>
            <a:r>
              <a:rPr lang="ru-RU" b="1" dirty="0" smtClean="0"/>
              <a:t> выделялась среди других муз особой утонченностью в восприятии поэзии.</a:t>
            </a:r>
            <a:r>
              <a:rPr lang="ru-RU" dirty="0" smtClean="0"/>
              <a:t> Ее стихи мог часами слушать весь сонм олимпийцев, под тихое сопровождение арфы Орфея. Ее атрибут — двойная флейта и венок из живых цветов. Могла изображаться в окружении лесных нимф, согласно записям, стала утешительницей души несчастного Орфея после того, как тот дважды потерял свою </a:t>
            </a:r>
            <a:r>
              <a:rPr lang="ru-RU" dirty="0" err="1" smtClean="0"/>
              <a:t>Эвридику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Считалась самой прекрасной из муз, обладающей особой чувственностью и женственностью.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Эрато, муза любовной поэзии и свадебной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Jerat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571612"/>
            <a:ext cx="4143372" cy="5275894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Эрато изображается всегда с каким-либо веселым и задорным музыкальным инструментом: лира, тамбурин.</a:t>
            </a:r>
            <a:r>
              <a:rPr lang="ru-RU" sz="4000" dirty="0" smtClean="0"/>
              <a:t> Ее прославляли поэты-песенники, призывая внушить вдохновение. Голову музы украшают прекрасные розы как символ вечности любви.</a:t>
            </a:r>
            <a:endParaRPr lang="ru-RU" sz="4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Терпсихора, муза танца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Terpsihor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14612" y="1498107"/>
            <a:ext cx="4143404" cy="5275934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Терпсихора не просто муза танцев, в том числе свадебных. Танец должен выражать не просто эмоции, а особую связь с природой, показывать единение с культурой своей родины. </a:t>
            </a:r>
            <a:r>
              <a:rPr lang="ru-RU" b="1" dirty="0" smtClean="0">
                <a:solidFill>
                  <a:srgbClr val="FF0000"/>
                </a:solidFill>
              </a:rPr>
              <a:t>Танец Терпсихоры — это абсолютное совершенство движений души и тела.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Издавна греки, обучаясь танцам, учились слушать музыку и танцевать под ритм ударов сердца. Каждому танцору хотелось научиться совершенным движениям музы, но давалось это не всем.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Полигимния, муза гимнов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Bogini-drevnej-Grecii-300x19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7" y="1342848"/>
            <a:ext cx="8113563" cy="5300862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Парнас. В хороводе муз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parna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285836"/>
            <a:ext cx="8358246" cy="5572164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r>
              <a:rPr lang="ru-RU" b="1" dirty="0" smtClean="0"/>
              <a:t>Полигимния была покровительницей ораторов, именно в ее воле было сделать речь пламенной и животворящей, либо люди не услышать голос оратора вовсе.</a:t>
            </a:r>
            <a:r>
              <a:rPr lang="ru-RU" dirty="0" smtClean="0"/>
              <a:t> Считалось, что стоит произнести имя музы перед важным выступлением, Полигимния спустится к просящему и проведет всю ночь, наставляя и внушая дар голоса. Без покровительства музы ораторства невозможно достучаться до сердец, в этом ничуть не сомневался ни один из греков.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В 20в. Появилась 10-я муза</a:t>
            </a:r>
          </a:p>
          <a:p>
            <a:r>
              <a:rPr lang="ru-RU" sz="4800" dirty="0" smtClean="0"/>
              <a:t>Как ее зовут?</a:t>
            </a:r>
          </a:p>
          <a:p>
            <a:r>
              <a:rPr lang="ru-RU" sz="4800" dirty="0" smtClean="0"/>
              <a:t>Почему в 20 веке?</a:t>
            </a:r>
          </a:p>
          <a:p>
            <a:r>
              <a:rPr lang="ru-RU" sz="4800" dirty="0" smtClean="0"/>
              <a:t>Имеет ли она право быть на горе Парнас и почему?</a:t>
            </a:r>
            <a:endParaRPr lang="ru-RU" sz="4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3643306" cy="6369072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Парнас</a:t>
            </a:r>
            <a:r>
              <a:rPr lang="ru-RU" sz="3200" dirty="0" smtClean="0"/>
              <a:t> — гора в Греции;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в </a:t>
            </a:r>
            <a:r>
              <a:rPr lang="ru-RU" sz="3200" dirty="0" smtClean="0"/>
              <a:t>мифологии — место пребывания муз,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в </a:t>
            </a:r>
            <a:r>
              <a:rPr lang="ru-RU" sz="3200" dirty="0" smtClean="0"/>
              <a:t>античной и европейской культуре — символ поэзии, поэтического признания</a:t>
            </a:r>
            <a:endParaRPr lang="ru-RU" sz="3200" dirty="0"/>
          </a:p>
        </p:txBody>
      </p:sp>
      <p:pic>
        <p:nvPicPr>
          <p:cNvPr id="4" name="Содержимое 3" descr="7cbba11706f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868" y="0"/>
            <a:ext cx="6477014" cy="485776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Девять дочерей отца богов Зевса четко демонстрируют триаду: символ абсолютной гармонии.</a:t>
            </a:r>
          </a:p>
          <a:p>
            <a:r>
              <a:rPr lang="ru-RU" dirty="0" smtClean="0"/>
              <a:t> В них соединились три вида : наука, </a:t>
            </a:r>
            <a:r>
              <a:rPr lang="ru-RU" dirty="0" err="1" smtClean="0"/>
              <a:t>ремесленность</a:t>
            </a:r>
            <a:r>
              <a:rPr lang="ru-RU" dirty="0" smtClean="0"/>
              <a:t> и настоящее искусство. Триада символична для Греции, где поэзия ценилась также высоко, как умение читать по звездам.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0694" y="274638"/>
            <a:ext cx="3429024" cy="601188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Каллиопа, муза </a:t>
            </a:r>
            <a:r>
              <a:rPr lang="ru-RU" sz="3600" b="1" dirty="0" smtClean="0">
                <a:solidFill>
                  <a:srgbClr val="FF0000"/>
                </a:solidFill>
              </a:rPr>
              <a:t>жертвенности и патриотизма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" name="Содержимое 3" descr="kalliop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5385864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r>
              <a:rPr lang="ru-RU" b="1" dirty="0" smtClean="0"/>
              <a:t>Греки считали Каллиопу королевой всех муз,</a:t>
            </a:r>
            <a:r>
              <a:rPr lang="ru-RU" dirty="0" smtClean="0"/>
              <a:t> недаром у нее на голове венценосная корона или лавровый венок. Сам Аполлон не смел перебить королеву муз, когда она говорила пламенные речи о чести, благородстве, отваге и чистоте души истинного воина. Музу можно считать символом любви к своей Родине, своей земле.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274638"/>
            <a:ext cx="4043362" cy="6583362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0000"/>
                </a:solidFill>
              </a:rPr>
              <a:t>Клио, муза истории«Величайшая из муз внушает любовь к минувшему»</a:t>
            </a:r>
            <a:r>
              <a:rPr lang="ru-RU" sz="3100" dirty="0" smtClean="0">
                <a:solidFill>
                  <a:srgbClr val="FF0000"/>
                </a:solidFill>
              </a:rPr>
              <a:t>.</a:t>
            </a:r>
            <a:r>
              <a:rPr lang="ru-RU" sz="3100" dirty="0" smtClean="0"/>
              <a:t> 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История </a:t>
            </a:r>
            <a:r>
              <a:rPr lang="ru-RU" sz="3100" dirty="0" smtClean="0"/>
              <a:t>бесценна для любого народа, а для жителей Греции особенно. Клио, как считалось, записывала на своих свитках каждое, даже малозначительное событие, дабы никто из потомков не забыл свое прошлое.</a:t>
            </a:r>
            <a:endParaRPr lang="ru-RU" sz="3100" dirty="0"/>
          </a:p>
        </p:txBody>
      </p:sp>
      <p:pic>
        <p:nvPicPr>
          <p:cNvPr id="4" name="Содержимое 3" descr="kli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14290"/>
            <a:ext cx="4572000" cy="582168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>
                <a:solidFill>
                  <a:srgbClr val="FF0000"/>
                </a:solidFill>
              </a:rPr>
              <a:t>Урания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3543296" cy="498317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Муза астрономии; атрибуты - небесный свод (небесный глобус) </a:t>
            </a:r>
            <a:r>
              <a:rPr lang="ru-RU" dirty="0" smtClean="0"/>
              <a:t>и циркуль. Дочь Зевса и </a:t>
            </a:r>
            <a:r>
              <a:rPr lang="ru-RU" dirty="0" err="1" smtClean="0"/>
              <a:t>Мнемосины</a:t>
            </a:r>
            <a:r>
              <a:rPr lang="ru-RU" dirty="0" smtClean="0"/>
              <a:t>, мать Гименея</a:t>
            </a:r>
            <a:endParaRPr lang="ru-RU" dirty="0"/>
          </a:p>
        </p:txBody>
      </p:sp>
      <p:pic>
        <p:nvPicPr>
          <p:cNvPr id="4" name="Рисунок 3" descr="43411991_The_Muse_Urania_178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7620" y="928670"/>
            <a:ext cx="5629007" cy="455011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62" y="274638"/>
            <a:ext cx="4186238" cy="565469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Мельпомена, муза </a:t>
            </a:r>
            <a:r>
              <a:rPr lang="ru-RU" b="1" dirty="0" smtClean="0">
                <a:solidFill>
                  <a:srgbClr val="FF0000"/>
                </a:solidFill>
              </a:rPr>
              <a:t>трагедий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3600" dirty="0" smtClean="0"/>
              <a:t>жанр художественного произведения, основанный на развитии событий, приводящим к катастрофическому для персонажей исходу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Melpomen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643050"/>
            <a:ext cx="4000528" cy="5094006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532</Words>
  <Application>Microsoft Office PowerPoint</Application>
  <PresentationFormat>Экран (4:3)</PresentationFormat>
  <Paragraphs>32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9 муз</vt:lpstr>
      <vt:lpstr>Парнас. В хороводе муз</vt:lpstr>
      <vt:lpstr>Парнас — гора в Греции;  в мифологии — место пребывания муз,  в античной и европейской культуре — символ поэзии, поэтического признания</vt:lpstr>
      <vt:lpstr>Слайд 4</vt:lpstr>
      <vt:lpstr>Каллиопа, муза жертвенности и патриотизма </vt:lpstr>
      <vt:lpstr>Слайд 6</vt:lpstr>
      <vt:lpstr>Клио, муза истории«Величайшая из муз внушает любовь к минувшему».  История бесценна для любого народа, а для жителей Греции особенно. Клио, как считалось, записывала на своих свитках каждое, даже малозначительное событие, дабы никто из потомков не забыл свое прошлое.</vt:lpstr>
      <vt:lpstr> Урания   </vt:lpstr>
      <vt:lpstr>Мельпомена, муза трагедий жанр художественного произведения, основанный на развитии событий, приводящим к катастрофическому для персонажей исходу</vt:lpstr>
      <vt:lpstr>Слайд 10</vt:lpstr>
      <vt:lpstr>Талия, муза комедии  жанр художественного произведения, характеризующийся юмористическим или сатирическим подходом, а также вид драмы, в котором специфически разрешается момент действенного конфликта или борьбы антагонистичных персонажей.</vt:lpstr>
      <vt:lpstr>Слайд 12</vt:lpstr>
      <vt:lpstr>Эвтерпа, муза поэзии и лирики</vt:lpstr>
      <vt:lpstr>Слайд 14</vt:lpstr>
      <vt:lpstr>Эрато, муза любовной поэзии и свадебной</vt:lpstr>
      <vt:lpstr>Слайд 16</vt:lpstr>
      <vt:lpstr>Терпсихора, муза танца </vt:lpstr>
      <vt:lpstr>  </vt:lpstr>
      <vt:lpstr>Полигимния, муза гимнов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 муз</dc:title>
  <dc:creator>Елена Ильинична</dc:creator>
  <cp:lastModifiedBy>Елена Ильинична</cp:lastModifiedBy>
  <cp:revision>5</cp:revision>
  <dcterms:created xsi:type="dcterms:W3CDTF">2014-04-15T06:41:34Z</dcterms:created>
  <dcterms:modified xsi:type="dcterms:W3CDTF">2014-04-16T06:24:58Z</dcterms:modified>
</cp:coreProperties>
</file>