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816285-41F9-4998-A545-1C0E319FFB0B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FF6B35-769F-4461-A12C-A510FC42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Десять великих путешественников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 работу </a:t>
            </a:r>
          </a:p>
          <a:p>
            <a:pPr algn="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Краевая Анастасия и Смирнова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ария </a:t>
            </a:r>
          </a:p>
          <a:p>
            <a:pPr algn="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 класс 2014-2015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Иван Федорович Крузенштерн (1770-1846)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Иван Федорович Крузенштерн (Россия). Возглавил первое русское кругосветное плавание (1803-1806)</a:t>
            </a:r>
            <a:endParaRPr lang="ru-RU" dirty="0"/>
          </a:p>
        </p:txBody>
      </p:sp>
      <p:pic>
        <p:nvPicPr>
          <p:cNvPr id="4098" name="Picture 2" descr="D:\8 класс\Смирнова Мария\796423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5926" y="1860326"/>
            <a:ext cx="3853315" cy="4552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Руаль</a:t>
            </a:r>
            <a:r>
              <a:rPr lang="ru-RU" smtClean="0"/>
              <a:t> Амундсен (1872-19280)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Руаль</a:t>
            </a:r>
            <a:r>
              <a:rPr lang="ru-RU" dirty="0" smtClean="0"/>
              <a:t> Амундсен (Норвегия). Полярный  исследователь. В 1911 г. первым достиг Южного полюса.</a:t>
            </a:r>
            <a:endParaRPr lang="ru-RU" dirty="0"/>
          </a:p>
        </p:txBody>
      </p:sp>
      <p:pic>
        <p:nvPicPr>
          <p:cNvPr id="1026" name="Picture 2" descr="D:\8 класс\Смирнова Мария\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4414" y="1600200"/>
            <a:ext cx="3606171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</a:t>
            </a:r>
            <a:r>
              <a:rPr lang="ru-RU" smtClean="0"/>
              <a:t>за </a:t>
            </a:r>
            <a:r>
              <a:rPr lang="ru-RU" smtClean="0"/>
              <a:t>внимание!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Марко Поло(1254-1324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Марко Поло(Венеция).</a:t>
            </a:r>
          </a:p>
          <a:p>
            <a:pPr algn="ctr">
              <a:buNone/>
            </a:pPr>
            <a:r>
              <a:rPr lang="ru-RU" dirty="0" smtClean="0"/>
              <a:t>В течение 24  лет путешествовал по странам Азии. Из его  книги европейцы узнали об удивительной природе и невиданных богатствах этих стран </a:t>
            </a:r>
          </a:p>
          <a:p>
            <a:endParaRPr lang="ru-RU" dirty="0"/>
          </a:p>
        </p:txBody>
      </p:sp>
      <p:pic>
        <p:nvPicPr>
          <p:cNvPr id="1027" name="Picture 3" descr="D:\8 класс\Смирнова Мария\polo-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78708"/>
          <a:stretch>
            <a:fillRect/>
          </a:stretch>
        </p:blipFill>
        <p:spPr bwMode="auto">
          <a:xfrm>
            <a:off x="5220072" y="1700808"/>
            <a:ext cx="2823276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Фернан Магеллан(1480 – 1521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Фернан Магеллан(Португалия).</a:t>
            </a:r>
          </a:p>
          <a:p>
            <a:r>
              <a:rPr lang="ru-RU" dirty="0" smtClean="0"/>
              <a:t>Во главе испанской морской экспедиции совершил первое кругосветное путешествие. Это путешествие доказало шарообразность нашей планеты и единство Мирового океана</a:t>
            </a:r>
            <a:endParaRPr lang="ru-RU" dirty="0"/>
          </a:p>
        </p:txBody>
      </p:sp>
      <p:pic>
        <p:nvPicPr>
          <p:cNvPr id="2050" name="Picture 2" descr="D:\8 класс\Смирнова Мария\Fernan-Magellan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25026" y="1600200"/>
            <a:ext cx="388494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Роберт  </a:t>
            </a:r>
            <a:r>
              <a:rPr lang="ru-RU" dirty="0" err="1" smtClean="0"/>
              <a:t>Пири</a:t>
            </a:r>
            <a:r>
              <a:rPr lang="ru-RU" dirty="0" smtClean="0"/>
              <a:t> (1856-1920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Роберт </a:t>
            </a:r>
            <a:r>
              <a:rPr lang="ru-RU" dirty="0" err="1" smtClean="0"/>
              <a:t>Пири</a:t>
            </a:r>
            <a:r>
              <a:rPr lang="ru-RU" dirty="0" smtClean="0"/>
              <a:t> (США). Полярный исследователь. В 1909 г. первым достиг Северного полюса.</a:t>
            </a:r>
            <a:endParaRPr lang="ru-RU" dirty="0"/>
          </a:p>
        </p:txBody>
      </p:sp>
      <p:pic>
        <p:nvPicPr>
          <p:cNvPr id="5" name="Содержимое 4" descr="Zagadochnyy-Severnyy-poly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07944"/>
            <a:ext cx="4038600" cy="3110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Васко</a:t>
            </a:r>
            <a:r>
              <a:rPr lang="ru-RU" dirty="0" smtClean="0"/>
              <a:t> да Гама (около 1469-1524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59936" cy="4572000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/>
              <a:t>Васко</a:t>
            </a:r>
            <a:r>
              <a:rPr lang="ru-RU" dirty="0" smtClean="0"/>
              <a:t>  да Гама (Португалия). Первым проложил морской путь в Индию, проведя свои корабли вокруг Африки.</a:t>
            </a:r>
            <a:endParaRPr lang="ru-RU" dirty="0"/>
          </a:p>
        </p:txBody>
      </p:sp>
      <p:pic>
        <p:nvPicPr>
          <p:cNvPr id="5" name="Содержимое 4" descr="Portugal_VascoDaGama01_ful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844824"/>
            <a:ext cx="4176464" cy="31025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Николай Михайлович Пржевальский (1839-1888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Михайлович Пржевальский (Россия). Исследовал труднодоступные районы Азии. Нанес на карту более 20 горных хребтов, целый ряд озер и рек.</a:t>
            </a:r>
            <a:endParaRPr lang="ru-RU" dirty="0"/>
          </a:p>
        </p:txBody>
      </p:sp>
      <p:pic>
        <p:nvPicPr>
          <p:cNvPr id="5" name="Содержимое 4" descr="image1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2180" y="1600200"/>
            <a:ext cx="3590639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Давид  Ливигстон (1813-1873 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Давид  Ливигстон (Англия).Исследовал труднодоступные районы Африки, открыл один из крупнейших водопадов – Виктория.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8 класс\Смирнова Мария\p176obntvfoqbp2le12cj91oh71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22866"/>
            <a:ext cx="4392487" cy="32943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Афанасий Никитин.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Афанасий Никитин (Россия). Купец из Твери. В 15 в. совершил  путешествие в Индию, преодолев на пути туда и обратно Каспийское, Аравийское и Черное море. Свои впечатления изложил в книге «Хождение за три моря».</a:t>
            </a:r>
            <a:endParaRPr lang="ru-RU" dirty="0"/>
          </a:p>
        </p:txBody>
      </p:sp>
      <p:pic>
        <p:nvPicPr>
          <p:cNvPr id="2050" name="Picture 2" descr="D:\8 класс\Смирнова Мария\ivan-nikiti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686809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Витус</a:t>
            </a:r>
            <a:r>
              <a:rPr lang="ru-RU" dirty="0" smtClean="0"/>
              <a:t> Беринг (1680-1741)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Витус</a:t>
            </a:r>
            <a:r>
              <a:rPr lang="ru-RU" dirty="0" smtClean="0"/>
              <a:t> Беринг (Россия). Исследовал северные и восточные берега нашей страны. Открыл пролив между Азией и Америкой (Берингов пролив)</a:t>
            </a:r>
            <a:endParaRPr lang="ru-RU" dirty="0"/>
          </a:p>
        </p:txBody>
      </p:sp>
      <p:pic>
        <p:nvPicPr>
          <p:cNvPr id="3074" name="Picture 2" descr="D:\8 класс\Смирнова Мария\7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1609" y="1268760"/>
            <a:ext cx="3812433" cy="52738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296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Десять великих путешественников</vt:lpstr>
      <vt:lpstr>Марко Поло(1254-1324 г.г.)</vt:lpstr>
      <vt:lpstr>Фернан Магеллан(1480 – 1521 г.г.)</vt:lpstr>
      <vt:lpstr>Роберт  Пири (1856-1920 г.г.)</vt:lpstr>
      <vt:lpstr>Васко да Гама (около 1469-1524 г.г.)</vt:lpstr>
      <vt:lpstr>Николай Михайлович Пржевальский (1839-1888 г.г.)</vt:lpstr>
      <vt:lpstr>Давид  Ливигстон (1813-1873 г.г.)</vt:lpstr>
      <vt:lpstr>Афанасий Никитин.</vt:lpstr>
      <vt:lpstr>Витус Беринг (1680-1741)</vt:lpstr>
      <vt:lpstr>Иван Федорович Крузенштерн (1770-1846)</vt:lpstr>
      <vt:lpstr>Руаль Амундсен (1872-19280)</vt:lpstr>
      <vt:lpstr>    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Десять великих путешественников</dc:title>
  <dc:creator>user</dc:creator>
  <cp:lastModifiedBy>Ольга</cp:lastModifiedBy>
  <cp:revision>16</cp:revision>
  <dcterms:created xsi:type="dcterms:W3CDTF">2015-04-04T07:49:42Z</dcterms:created>
  <dcterms:modified xsi:type="dcterms:W3CDTF">2015-10-19T18:12:22Z</dcterms:modified>
</cp:coreProperties>
</file>