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36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EAD51D-8A85-4011-A951-D78B4BF26B1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F2D8F2-8030-4C2B-A8ED-99653E9479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033074">
            <a:off x="1475656" y="4725144"/>
            <a:ext cx="5637010" cy="882119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  <a:tabLst>
                <a:tab pos="981075" algn="l"/>
              </a:tabLst>
            </a:pPr>
            <a:r>
              <a:rPr lang="ru-RU" sz="3200" dirty="0" smtClean="0">
                <a:latin typeface="Times New Roman"/>
                <a:ea typeface="Times New Roman"/>
              </a:rPr>
              <a:t> </a:t>
            </a:r>
            <a:endParaRPr lang="ru-RU" sz="3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tabLst>
                <a:tab pos="981075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  <a:tabLst>
                <a:tab pos="981075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  <a:tabLst>
                <a:tab pos="981075" algn="l"/>
              </a:tabLst>
            </a:pPr>
            <a:r>
              <a:rPr lang="ru-RU" sz="3200" dirty="0"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  <a:tabLst>
                <a:tab pos="695325" algn="l"/>
                <a:tab pos="4000500" algn="l"/>
              </a:tabLst>
            </a:pPr>
            <a:r>
              <a:rPr lang="ru-RU" sz="3200" dirty="0" smtClean="0">
                <a:latin typeface="ArtScript"/>
                <a:ea typeface="Times New Roman"/>
              </a:rPr>
              <a:t> 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 rot="21376975">
            <a:off x="1043608" y="1340768"/>
            <a:ext cx="6552728" cy="39604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73991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Физика</a:t>
            </a:r>
          </a:p>
          <a:p>
            <a:pPr algn="ctr" rtl="0">
              <a:buNone/>
            </a:pPr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в </a:t>
            </a:r>
          </a:p>
          <a:p>
            <a:pPr algn="ctr" rtl="0">
              <a:buNone/>
            </a:pPr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ребусах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97861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линей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932965"/>
            <a:ext cx="909511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Без них нельзя представить </a:t>
            </a:r>
            <a:endParaRPr lang="en-US" sz="5400" b="1" dirty="0" smtClean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54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себе </a:t>
            </a:r>
            <a:r>
              <a:rPr lang="ru-RU" sz="5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школу.</a:t>
            </a:r>
            <a:endParaRPr lang="ru-RU" sz="54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24280"/>
            <a:ext cx="444762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линейка</a:t>
            </a:r>
            <a:endParaRPr lang="ru-RU" sz="9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24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нап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10886"/>
            <a:ext cx="8280920" cy="590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5181" y="4504297"/>
            <a:ext cx="8688404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</a:rPr>
              <a:t>Он зависит от уровня </a:t>
            </a:r>
            <a:endParaRPr lang="ru-RU" sz="6600" b="1" dirty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66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</a:rPr>
              <a:t>воды </a:t>
            </a:r>
            <a:r>
              <a:rPr lang="ru-RU" sz="66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Times New Roman"/>
              </a:rPr>
              <a:t>в башне</a:t>
            </a:r>
            <a:endParaRPr lang="ru-RU" sz="66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2163"/>
            <a:ext cx="326384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напор</a:t>
            </a:r>
            <a:endParaRPr lang="ru-RU" sz="9600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случа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6" y="0"/>
            <a:ext cx="9144000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68276" y="4975669"/>
            <a:ext cx="653563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Иногда он 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спасает</a:t>
            </a:r>
          </a:p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от двойки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0"/>
            <a:ext cx="37850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Times New Roman"/>
                <a:ea typeface="Times New Roman"/>
              </a:rPr>
              <a:t>случай</a:t>
            </a:r>
            <a:endParaRPr lang="ru-RU" sz="96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0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кот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712968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9068" y="4575742"/>
            <a:ext cx="8414932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200" dirty="0">
                <a:ln w="2921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9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Times New Roman"/>
                <a:ea typeface="Times New Roman"/>
              </a:rPr>
              <a:t>Незаменим при </a:t>
            </a:r>
            <a:endParaRPr lang="ru-RU" sz="6000" b="1" spc="200" dirty="0" smtClean="0">
              <a:ln w="2921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9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Times New Roman"/>
              <a:ea typeface="Times New Roman"/>
            </a:endParaRPr>
          </a:p>
          <a:p>
            <a:r>
              <a:rPr lang="ru-RU" sz="6000" b="1" spc="200" dirty="0" smtClean="0">
                <a:ln w="2921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2">
                    <a:lumMod val="9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Times New Roman"/>
                <a:ea typeface="Times New Roman"/>
              </a:rPr>
              <a:t>оформлении кабинета</a:t>
            </a:r>
            <a:endParaRPr lang="ru-RU" sz="6000" b="1" spc="200" dirty="0">
              <a:ln w="2921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9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08004" y="188640"/>
            <a:ext cx="332296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скотч</a:t>
            </a:r>
            <a:endParaRPr lang="ru-RU" sz="9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ляк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"/>
            <a:ext cx="8532440" cy="59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458556"/>
            <a:ext cx="7782195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Она портит вид </a:t>
            </a:r>
            <a:endParaRPr lang="ru-RU" sz="80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8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тетради</a:t>
            </a:r>
            <a:endParaRPr lang="ru-RU" sz="8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0"/>
            <a:ext cx="36379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клякса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2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вит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56984" cy="615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4434" y="4297446"/>
            <a:ext cx="103485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Их нужно  </a:t>
            </a:r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рассчитывать</a:t>
            </a:r>
          </a:p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для </a:t>
            </a:r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нормальной</a:t>
            </a:r>
          </a:p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работы устройств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35018" y="-315416"/>
            <a:ext cx="390421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dirty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виток</a:t>
            </a:r>
            <a:endParaRPr lang="ru-RU" sz="12000" dirty="0">
              <a:ln>
                <a:solidFill>
                  <a:schemeClr val="tx1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15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осмо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4941168"/>
            <a:ext cx="640951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/>
                <a:ea typeface="Times New Roman"/>
              </a:rPr>
              <a:t>Необъятное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02635"/>
            <a:ext cx="40250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космос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771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такс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496944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9572" y="4797152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Его перемещение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за рабочий день </a:t>
            </a: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равно нулю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16632"/>
            <a:ext cx="30576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такси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страу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352928" cy="6169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7107" y="5013176"/>
            <a:ext cx="831932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Иногда мы </a:t>
            </a:r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рассчитывали</a:t>
            </a:r>
          </a:p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его скорость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-171400"/>
            <a:ext cx="354674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страус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8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свеч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57150"/>
            <a:ext cx="8820472" cy="613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7271" y="5085184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 её помощью показывают </a:t>
            </a:r>
            <a:endParaRPr lang="ru-RU" sz="4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конвекцию </a:t>
            </a:r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 комнате</a:t>
            </a:r>
            <a:endParaRPr lang="ru-RU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692696"/>
            <a:ext cx="29872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свеча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328358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764704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 descr="ел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56984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 hidden="1"/>
          <p:cNvSpPr/>
          <p:nvPr/>
        </p:nvSpPr>
        <p:spPr>
          <a:xfrm>
            <a:off x="179511" y="4293096"/>
            <a:ext cx="5259129" cy="175432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/>
                <a:ea typeface="Times New Roman"/>
              </a:rPr>
              <a:t>Без неё Нового года не бывает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sp>
        <p:nvSpPr>
          <p:cNvPr id="6" name="Прямоугольник 5" hidden="1"/>
          <p:cNvSpPr/>
          <p:nvPr/>
        </p:nvSpPr>
        <p:spPr>
          <a:xfrm>
            <a:off x="3995936" y="1201736"/>
            <a:ext cx="4488303" cy="156966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ёлка</a:t>
            </a:r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7356" y="0"/>
            <a:ext cx="34033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ёлка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1654" y="5061339"/>
            <a:ext cx="7799053" cy="193899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pPr lvl="0"/>
            <a:r>
              <a:rPr 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Без неё Нового года </a:t>
            </a:r>
            <a:r>
              <a:rPr lang="ru-RU" sz="6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                не бывает   </a:t>
            </a:r>
            <a:endParaRPr lang="ru-RU" sz="6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59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3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3500" tmFilter="0,0; .5, 0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50"/>
                            </p:stCondLst>
                            <p:childTnLst>
                              <p:par>
                                <p:cTn id="13" presetID="3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15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15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15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15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1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ляко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47" y="0"/>
            <a:ext cx="8568952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1156" y="4797152"/>
            <a:ext cx="82620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Очень трудно </a:t>
            </a:r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проехать</a:t>
            </a:r>
          </a:p>
          <a:p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при таком явлении</a:t>
            </a:r>
            <a:endParaRPr lang="ru-RU" sz="6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-35895"/>
            <a:ext cx="46374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слякоть</a:t>
            </a:r>
            <a:endParaRPr lang="ru-RU" sz="960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24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во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8136904" cy="614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075854"/>
            <a:ext cx="9433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Без нее очень сложно </a:t>
            </a:r>
            <a:endParaRPr lang="ru-RU" sz="4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выполнить домашнее </a:t>
            </a:r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задание</a:t>
            </a:r>
            <a:endParaRPr lang="ru-RU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6677"/>
            <a:ext cx="279858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воля</a:t>
            </a:r>
            <a:endParaRPr lang="ru-RU" sz="9600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0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гус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12968" cy="584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3861048"/>
            <a:ext cx="102971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Инструмент, сильно отличающийся </a:t>
            </a: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от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камертона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332656"/>
            <a:ext cx="326942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гусли</a:t>
            </a:r>
            <a:endParaRPr lang="ru-RU" sz="9600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6862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ссо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496944" cy="608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4549676"/>
            <a:ext cx="9992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Это явление часто </a:t>
            </a:r>
            <a:endParaRPr lang="ru-RU" sz="4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становится </a:t>
            </a:r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причиной </a:t>
            </a:r>
            <a:endParaRPr lang="ru-RU" sz="4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беспорядка </a:t>
            </a:r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 кабинете</a:t>
            </a:r>
            <a:endParaRPr lang="ru-RU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60648"/>
            <a:ext cx="31935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ссора</a:t>
            </a:r>
            <a:endParaRPr lang="ru-RU" sz="9600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13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снаря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-1"/>
            <a:ext cx="8352928" cy="61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88007" y="4941168"/>
            <a:ext cx="787574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Для него рассчитывают </a:t>
            </a:r>
            <a:endParaRPr lang="ru-RU" sz="5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высоту и дальность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3412" y="-315416"/>
            <a:ext cx="374493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снаряд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1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фонар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568952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733145"/>
            <a:ext cx="95770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Без него нельзя показать </a:t>
            </a:r>
            <a:endParaRPr lang="ru-RU" sz="60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оптические </a:t>
            </a:r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явления</a:t>
            </a:r>
            <a:endParaRPr lang="ru-RU" sz="6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0"/>
            <a:ext cx="398057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фонарь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47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похва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568952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91010" y="4797152"/>
            <a:ext cx="543398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Часто учитель </a:t>
            </a:r>
            <a:endParaRPr lang="ru-RU" sz="60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её </a:t>
            </a:r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использует</a:t>
            </a:r>
            <a:endParaRPr lang="ru-RU" sz="6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1010" y="-29029"/>
            <a:ext cx="455849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</a:rPr>
              <a:t>Похвала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18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накл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961"/>
            <a:ext cx="8640960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725144"/>
            <a:ext cx="8964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От него зависит скорость </a:t>
            </a:r>
            <a:endParaRPr lang="ru-RU" sz="54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на </a:t>
            </a:r>
            <a:r>
              <a:rPr lang="ru-RU" sz="5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графике пути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8990"/>
            <a:ext cx="38763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</a:rPr>
              <a:t>наклон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37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ча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58103"/>
            <a:ext cx="8640960" cy="620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7125" y="4725144"/>
            <a:ext cx="651691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Они измеряют </a:t>
            </a:r>
            <a:endParaRPr lang="ru-RU" sz="72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72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неуловимое</a:t>
            </a:r>
            <a:endParaRPr lang="ru-RU" sz="72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548680"/>
            <a:ext cx="27238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часы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59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гол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"/>
            <a:ext cx="8352928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8919" y="5657671"/>
            <a:ext cx="79861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Она нужна в учебе</a:t>
            </a:r>
            <a:endParaRPr lang="ru-RU" sz="72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1716" y="3747435"/>
            <a:ext cx="38693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голова</a:t>
            </a:r>
            <a:endParaRPr lang="ru-RU" sz="9600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09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онь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31" y="0"/>
            <a:ext cx="8012945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68405" y="226328"/>
            <a:ext cx="393364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коньки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346894"/>
            <a:ext cx="76032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600" b="1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B4DCFA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А без </a:t>
            </a:r>
            <a:r>
              <a:rPr lang="ru-RU" sz="66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B4DCFA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них сложно </a:t>
            </a:r>
            <a:endParaRPr lang="ru-RU" sz="66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rgbClr val="B4DCFA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pPr lvl="0"/>
            <a:r>
              <a:rPr lang="ru-RU" sz="6600" b="1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B4DCFA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представить зиму</a:t>
            </a:r>
            <a:endParaRPr lang="ru-RU" sz="66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rgbClr val="B4DCFA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578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комна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712968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733255"/>
            <a:ext cx="86739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Все вычисляли </a:t>
            </a:r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её </a:t>
            </a:r>
            <a:r>
              <a:rPr lang="ru-RU" sz="6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объём</a:t>
            </a:r>
            <a:endParaRPr lang="ru-RU" sz="6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31779" y="188640"/>
            <a:ext cx="48377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комната</a:t>
            </a:r>
            <a:endParaRPr lang="ru-RU" sz="96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229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80728"/>
            <a:ext cx="8352928" cy="56498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dirty="0" smtClean="0"/>
              <a:t>Презентацию подготовила Куфтова Вероника учащаяся МБОУ Евдокимовской СОШ. Материал предоставлен учителем физики </a:t>
            </a:r>
            <a:r>
              <a:rPr lang="ru-RU" sz="4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высшей </a:t>
            </a:r>
            <a:r>
              <a:rPr lang="ru-RU" sz="4800" dirty="0" smtClean="0"/>
              <a:t>категории  Ковалевым А.Н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88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055691"/>
            <a:ext cx="6512511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иц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00" y="0"/>
            <a:ext cx="9147699" cy="631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-315416"/>
            <a:ext cx="3352200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пицца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1570" y="4365104"/>
            <a:ext cx="87558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>
                <a:ln w="11430"/>
                <a:gradFill>
                  <a:gsLst>
                    <a:gs pos="0">
                      <a:srgbClr val="5ECCF3">
                        <a:tint val="70000"/>
                        <a:satMod val="245000"/>
                      </a:srgbClr>
                    </a:gs>
                    <a:gs pos="75000">
                      <a:srgbClr val="5ECCF3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5ECCF3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Продукт недавно                появившийся у нас</a:t>
            </a:r>
            <a:endParaRPr lang="ru-RU" sz="5400" b="1" dirty="0">
              <a:ln w="11430"/>
              <a:gradFill>
                <a:gsLst>
                  <a:gs pos="0">
                    <a:srgbClr val="5ECCF3">
                      <a:tint val="70000"/>
                      <a:satMod val="245000"/>
                    </a:srgbClr>
                  </a:gs>
                  <a:gs pos="75000">
                    <a:srgbClr val="5ECCF3">
                      <a:tint val="90000"/>
                      <a:shade val="60000"/>
                      <a:satMod val="240000"/>
                    </a:srgbClr>
                  </a:gs>
                  <a:gs pos="100000">
                    <a:srgbClr val="5ECCF3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719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Лу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8000"/>
            <a:ext cx="8568952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404664"/>
            <a:ext cx="3263009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лунка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3694" y="5073702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 ней знакомы любители </a:t>
            </a:r>
          </a:p>
          <a:p>
            <a:pPr lvl="0"/>
            <a:r>
              <a:rPr lang="ru-RU" sz="5400" b="1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зимней рыбалки</a:t>
            </a:r>
            <a:endParaRPr lang="ru-RU" sz="54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354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буг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82" y="13905"/>
            <a:ext cx="8783318" cy="651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3317" y="4645025"/>
            <a:ext cx="811824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Лежачий полицейский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476672"/>
            <a:ext cx="225690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бугор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268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до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18" y="0"/>
            <a:ext cx="7932307" cy="533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114492"/>
            <a:ext cx="909511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Без них нельзя представить </a:t>
            </a:r>
            <a:endParaRPr lang="en-US" sz="5400" b="1" dirty="0" smtClean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5400" b="1" dirty="0" smtClean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себе </a:t>
            </a:r>
            <a:r>
              <a:rPr lang="ru-RU" sz="5400" b="1" dirty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школу.</a:t>
            </a:r>
            <a:endParaRPr lang="ru-RU" sz="54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-315416"/>
            <a:ext cx="276120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ln w="127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доска</a:t>
            </a:r>
            <a:endParaRPr lang="ru-RU" sz="8000" b="1" dirty="0"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044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зво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568952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4128" y="4725144"/>
            <a:ext cx="809805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Без них нельзя представить </a:t>
            </a:r>
            <a:endParaRPr lang="en-US" sz="48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4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себе </a:t>
            </a:r>
            <a:r>
              <a:rPr lang="ru-RU" sz="4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школу</a:t>
            </a:r>
            <a:endParaRPr lang="ru-RU" sz="4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331483"/>
            <a:ext cx="37317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</a:rPr>
              <a:t>звонок</a:t>
            </a:r>
            <a:endParaRPr lang="ru-RU" sz="9600" dirty="0">
              <a:ln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2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м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02" y="24904"/>
            <a:ext cx="8676456" cy="603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1063" y="4941168"/>
            <a:ext cx="8429872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Без них нельзя представить </a:t>
            </a:r>
            <a:endParaRPr lang="en-US" sz="5000" b="1" dirty="0" smtClean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  <a:p>
            <a:r>
              <a:rPr lang="ru-RU" sz="50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себе </a:t>
            </a:r>
            <a:r>
              <a:rPr lang="ru-RU" sz="50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школу.</a:t>
            </a:r>
            <a:endParaRPr lang="ru-RU" sz="50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0"/>
            <a:ext cx="21242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мел</a:t>
            </a:r>
            <a:endParaRPr lang="ru-RU" sz="9600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8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224</TotalTime>
  <Words>225</Words>
  <Application>Microsoft Office PowerPoint</Application>
  <PresentationFormat>Экран (4:3)</PresentationFormat>
  <Paragraphs>93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cp:lastPrinted>2015-10-19T07:24:11Z</cp:lastPrinted>
  <dcterms:created xsi:type="dcterms:W3CDTF">2015-10-08T04:50:58Z</dcterms:created>
  <dcterms:modified xsi:type="dcterms:W3CDTF">2015-10-19T07:47:30Z</dcterms:modified>
</cp:coreProperties>
</file>