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1" r:id="rId5"/>
    <p:sldId id="260" r:id="rId6"/>
    <p:sldId id="266" r:id="rId7"/>
    <p:sldId id="259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8841" autoAdjust="0"/>
  </p:normalViewPr>
  <p:slideViewPr>
    <p:cSldViewPr>
      <p:cViewPr varScale="1">
        <p:scale>
          <a:sx n="81" d="100"/>
          <a:sy n="81" d="100"/>
        </p:scale>
        <p:origin x="-163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EAF463A-BC7C-46EE-9F1E-7F377CCA4891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en-US" sz="5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….se</a:t>
            </a:r>
            <a:endParaRPr lang="ru-RU" sz="5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pic>
        <p:nvPicPr>
          <p:cNvPr id="1027" name="Picture 3" descr="C:\Users\Andrey\Desktop\1347445715_syr_poleznie_svoyst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152400"/>
            <a:ext cx="6659563" cy="42906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en-US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h..m</a:t>
            </a:r>
            <a:endParaRPr lang="ru-RU" sz="5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Users\Andrey\Desktop\3000x1721_774887_[www.ArtFile.ru]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2390" r="2390"/>
          <a:stretch>
            <a:fillRect/>
          </a:stretch>
        </p:blipFill>
        <p:spPr bwMode="auto">
          <a:xfrm>
            <a:off x="2133600" y="152400"/>
            <a:ext cx="6477001" cy="4340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en-US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br..ad</a:t>
            </a:r>
            <a:endParaRPr lang="ru-RU" sz="5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2050" name="Picture 2" descr="C:\Users\Andrey\Desktop\93473653_x_104403d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304800"/>
            <a:ext cx="5791200" cy="39862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en-US" sz="5400" dirty="0" smtClean="0">
                <a:solidFill>
                  <a:srgbClr val="C00000"/>
                </a:solidFill>
              </a:rPr>
              <a:t> </a:t>
            </a:r>
            <a:r>
              <a:rPr lang="en-US" sz="5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jui</a:t>
            </a:r>
            <a:r>
              <a:rPr lang="en-US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..e </a:t>
            </a:r>
            <a:endParaRPr lang="ru-RU" sz="5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3074" name="Picture 2" descr="C:\Users\Andrey\Desktop\0_6f09e_52ec26de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228600"/>
            <a:ext cx="4191000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en-US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b..</a:t>
            </a:r>
            <a:r>
              <a:rPr lang="en-US" sz="5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tter</a:t>
            </a:r>
            <a:r>
              <a:rPr lang="en-US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5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3075" name="Picture 3" descr="C:\Users\Andrey\Desktop\butter_2084179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381000"/>
            <a:ext cx="6096000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en-US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e..</a:t>
            </a:r>
            <a:r>
              <a:rPr lang="en-US" sz="5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gs</a:t>
            </a:r>
            <a:endParaRPr lang="ru-RU" sz="5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2050" name="Picture 2" descr="C:\Users\Andrey\Desktop\2180x1449_537642_[www.ArtFile.ru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52400"/>
            <a:ext cx="6634766" cy="4321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en-US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mi..k</a:t>
            </a:r>
            <a:endParaRPr lang="ru-RU" sz="5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1026" name="Picture 2" descr="C:\Users\Andrey\Desktop\milk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107655"/>
            <a:ext cx="3429000" cy="44357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sw</a:t>
            </a:r>
            <a:r>
              <a:rPr lang="en-US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….</a:t>
            </a:r>
            <a:r>
              <a:rPr lang="en-US" sz="5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ts</a:t>
            </a:r>
            <a:endParaRPr lang="ru-RU" sz="5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1026" name="Picture 2" descr="C:\Users\Andrey\Desktop\3S6D55BcQIhlM8oxAnKDQ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228600"/>
            <a:ext cx="5237163" cy="4341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en-US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c..</a:t>
            </a:r>
            <a:r>
              <a:rPr lang="en-US" sz="5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ke</a:t>
            </a:r>
            <a:endParaRPr lang="ru-RU" sz="5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4098" name="Picture 2" descr="C:\Users\Andrey\Desktop\1435175712_kak-sdelat-ukrashenie-tortov-fruktami-samostoyatel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152400"/>
            <a:ext cx="5556250" cy="4191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en-US" dirty="0" smtClean="0"/>
              <a:t>  </a:t>
            </a:r>
            <a:r>
              <a:rPr lang="en-US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en-US" sz="5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ish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/>
      </p:sp>
      <p:pic>
        <p:nvPicPr>
          <p:cNvPr id="1026" name="Picture 2" descr="C:\Users\Andrey\Desktop\1405937615176-16evb2m1jwbrf-1200-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304800"/>
            <a:ext cx="7063387" cy="39766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42</TotalTime>
  <Words>33</Words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Обычная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Andrey</dc:creator>
  <cp:lastModifiedBy>Andrey</cp:lastModifiedBy>
  <cp:revision>9</cp:revision>
  <dcterms:created xsi:type="dcterms:W3CDTF">2015-10-19T07:13:48Z</dcterms:created>
  <dcterms:modified xsi:type="dcterms:W3CDTF">2015-10-19T08:22:30Z</dcterms:modified>
</cp:coreProperties>
</file>