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  <p:sldId id="274" r:id="rId17"/>
    <p:sldId id="275" r:id="rId18"/>
    <p:sldId id="276" r:id="rId19"/>
    <p:sldId id="273" r:id="rId20"/>
    <p:sldId id="278" r:id="rId21"/>
    <p:sldId id="279" r:id="rId22"/>
    <p:sldId id="280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E40A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аттестация\открытый урок\463469.jpg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-71462"/>
            <a:ext cx="9144000" cy="6874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8029604" cy="4357693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28575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СКАЗОЧНОЕ ДЕРЕВО</a:t>
            </a:r>
            <a:r>
              <a:rPr lang="ru-RU" sz="1600" b="1" dirty="0" smtClean="0">
                <a:ln w="28575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143512"/>
            <a:ext cx="4786314" cy="135732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МОУДО «</a:t>
            </a:r>
            <a:r>
              <a:rPr lang="ru-RU" dirty="0" smtClean="0">
                <a:solidFill>
                  <a:srgbClr val="FFFF00"/>
                </a:solidFill>
              </a:rPr>
              <a:t>РЦДОД»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Фурзанова</a:t>
            </a:r>
            <a:r>
              <a:rPr lang="ru-RU" dirty="0" smtClean="0">
                <a:solidFill>
                  <a:srgbClr val="FFFF00"/>
                </a:solidFill>
              </a:rPr>
              <a:t> Надежда Владимировна 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Педагог </a:t>
            </a:r>
            <a:r>
              <a:rPr lang="ru-RU" smtClean="0">
                <a:solidFill>
                  <a:srgbClr val="FFFF00"/>
                </a:solidFill>
              </a:rPr>
              <a:t>дополнительного образования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0" name="Picture 2" descr="C:\Documents and Settings\Администратор\Рабочий стол\аттестация\открытый урок\genogramm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571612"/>
            <a:ext cx="3429024" cy="49031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1" name="Picture 3" descr="C:\Documents and Settings\Администратор\Рабочий стол\аттестация\открытый урок\0_49422_aa61cdd6_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500174"/>
            <a:ext cx="3571900" cy="50026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15304" cy="17145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 сказках деревья бывают   добрые и злые, помогают  или мешают людям.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5429256" y="0"/>
            <a:ext cx="32861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В сказках деревья с  волшебными  листьями и золотыми наливными и </a:t>
            </a:r>
            <a:r>
              <a:rPr lang="ru-RU" sz="3200" dirty="0" err="1" smtClean="0">
                <a:solidFill>
                  <a:schemeClr val="bg1"/>
                </a:solidFill>
              </a:rPr>
              <a:t>молодильными</a:t>
            </a:r>
            <a:r>
              <a:rPr lang="ru-RU" sz="3200" dirty="0" smtClean="0">
                <a:solidFill>
                  <a:schemeClr val="bg1"/>
                </a:solidFill>
              </a:rPr>
              <a:t> яблоками..</a:t>
            </a:r>
            <a:endParaRPr lang="ru-RU" sz="3200" dirty="0"/>
          </a:p>
        </p:txBody>
      </p:sp>
      <p:pic>
        <p:nvPicPr>
          <p:cNvPr id="3077" name="Picture 5" descr="C:\Documents and Settings\Администратор\Рабочий стол\аттестация\загруженно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85860"/>
            <a:ext cx="4974619" cy="40719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2" name="Picture 2" descr="C:\Documents and Settings\Иван\Мои документы\Мои рисунки\skderev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714752"/>
            <a:ext cx="4100541" cy="3000396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" name="Picture 9" descr="C:\Documents and Settings\Администратор\Рабочий стол\аттестация\открытый урок\image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972024"/>
            <a:ext cx="5072098" cy="51716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" name="Picture 2" descr="C:\Documents and Settings\Администратор\Рабочий стол\аттестация\открытый урок\дерево с домам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000108"/>
            <a:ext cx="3408875" cy="51435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" name="Picture 3" descr="C:\Documents and Settings\Администратор\Рабочий стол\аттестация\открытый урок\сказочное дерево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785926"/>
            <a:ext cx="4901016" cy="48482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" name="Picture 4" descr="C:\Documents and Settings\Администратор\Рабочий стол\аттестация\imag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714488"/>
            <a:ext cx="2928958" cy="48815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071538" y="428604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На сказочных деревьях могут расти необычные, надуманные цветы, листья, плоды,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099" name="Picture 3" descr="C:\Documents and Settings\Администратор\Рабочий стол\аттестация\открытый урок\станислав дерево-часы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00042"/>
            <a:ext cx="3638550" cy="609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100" name="Picture 4" descr="C:\Documents and Settings\Администратор\Рабочий стол\аттестация\открытый урок\image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5" y="500042"/>
            <a:ext cx="4095623" cy="61436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" name="Picture 4" descr="C:\Documents and Settings\Администратор\Рабочий стол\аттестация\открытый урок\post-84084-1226027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85728"/>
            <a:ext cx="4202536" cy="62865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" name="Picture 2" descr="C:\Documents and Settings\Иван\Мои документы\Мои рисунки\post-67607-12255252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57166"/>
            <a:ext cx="3107553" cy="6215106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какие необычные фантастические деревья мы еще можем вспомнить?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лукоморья дуб зеленый …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F:\Новая папка\распечатать 8.02\у лукоморья распечатат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571612"/>
            <a:ext cx="7175835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bright="-2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4714908" cy="164307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Ель растет перед дворцом, 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под ней хрустальный дом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429264"/>
            <a:ext cx="3857652" cy="12144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«Сказка о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молодильных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яблоках и святой воде»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:\Новая папка\распечатать 8.02\ель сказка о царе салтан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714488"/>
            <a:ext cx="3334927" cy="4884104"/>
          </a:xfrm>
          <a:prstGeom prst="rect">
            <a:avLst/>
          </a:prstGeom>
          <a:noFill/>
        </p:spPr>
      </p:pic>
      <p:pic>
        <p:nvPicPr>
          <p:cNvPr id="6" name="Picture 2" descr="F:\Новая папка\распечатать 8.02\молодильные ябло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57166"/>
            <a:ext cx="3900515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bright="-2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00098" y="-214338"/>
            <a:ext cx="10358510" cy="30718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у наших у ворот,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Чудо-дерево растёт.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Чудо, чудо, чудо, чудо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Расчудесное!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Новая папка\распечатать 8.02\чудо дерево рапечатат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14554"/>
            <a:ext cx="4194614" cy="4219582"/>
          </a:xfrm>
          <a:prstGeom prst="rect">
            <a:avLst/>
          </a:prstGeom>
          <a:noFill/>
        </p:spPr>
      </p:pic>
      <p:pic>
        <p:nvPicPr>
          <p:cNvPr id="1027" name="Picture 3" descr="F:\Новая папка\распечатать 8.02\чудо дерево распеч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071678"/>
            <a:ext cx="3357586" cy="4476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6" name="Picture 2" descr="C:\Documents and Settings\Администратор\Рабочий стол\DSC02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Давайте вообразим, что мы находимся в сказочном лесу. Мы можем увидеть там деревья которые ,стволами напоминают добрых волшебников</a:t>
            </a:r>
            <a:endParaRPr lang="ru-RU" sz="28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2" descr="C:\Documents and Settings\Иван\Мои документы\Мои рисунки\online_ua-206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10402"/>
            <a:ext cx="3500430" cy="5233308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0" name="Picture 2" descr="C:\Documents and Settings\Администратор\Рабочий стол\аттестация\открытый урок\дерев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357298"/>
            <a:ext cx="3786214" cy="52149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6" name="Picture 2" descr="C:\Documents and Settings\Администратор\Рабочий стол\20141030_1200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57166"/>
            <a:ext cx="4572000" cy="6096000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20141030_1201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7166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0" name="Picture 2" descr="C:\Documents and Settings\Администратор\Рабочий стол\20141030_1159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0042"/>
            <a:ext cx="4572000" cy="609600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20141030_1200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00042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075" name="Picture 3" descr="C:\Documents and Settings\Администратор\Рабочий стол\20141030_1159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500042"/>
            <a:ext cx="4572000" cy="6096000"/>
          </a:xfrm>
          <a:prstGeom prst="rect">
            <a:avLst/>
          </a:prstGeom>
          <a:noFill/>
        </p:spPr>
      </p:pic>
      <p:pic>
        <p:nvPicPr>
          <p:cNvPr id="3078" name="Picture 6" descr="C:\Documents and Settings\Администратор\Рабочий стол\20141030_1200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28604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565469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Спасибо за внимание!!!</a:t>
            </a: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2" descr="C:\Documents and Settings\Администратор\Рабочий стол\20141030_120106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500042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" name="Picture 3" descr="C:\Documents and Settings\Иван\Мои документы\Мои рисунки\im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214290"/>
            <a:ext cx="5857916" cy="6336016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мудрых старцев или  колдунов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2" descr="C:\Documents and Settings\Иван\Мои документы\Мои рисунки\48484-mediu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28736"/>
            <a:ext cx="3500462" cy="5229691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5" name="Picture 2" descr="C:\Documents and Settings\Иван\Мои документы\Мои рисунки\p0000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1428736"/>
            <a:ext cx="3929090" cy="5200266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" name="Picture 2" descr="C:\Documents and Settings\Иван\Мои документы\Мои рисунки\00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571480"/>
            <a:ext cx="6667500" cy="5000625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А ещё есть деревья с ровными темными и высокими стволами, похожими на мужественные фигуры.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Documents and Settings\Иван\Мои документы\Мои рисунки\1713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000240"/>
            <a:ext cx="6143668" cy="4545315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" name="Picture 2" descr="C:\Documents and Settings\Иван\Мои документы\Мои рисунки\4814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357166"/>
            <a:ext cx="6215106" cy="6108006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email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Каждое дерево имеет свой характер, свою душу. Деревья могут быть похожи на людей, на сказочных персонажей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дминистратор\Рабочий стол\аттестация\открытый урок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714488"/>
            <a:ext cx="4333594" cy="44862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8" name="Picture 4" descr="C:\Documents and Settings\Администратор\Рабочий стол\аттестация\открытый урок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714488"/>
            <a:ext cx="4357718" cy="45005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Иван\Мои документы\Мои рисунки\6814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" name="Picture 3" descr="C:\Documents and Settings\Администратор\Рабочий стол\аттестация\открытый урок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071546"/>
            <a:ext cx="7078665" cy="471489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129</Words>
  <Application>Microsoft Office PowerPoint</Application>
  <PresentationFormat>Экран (4:3)</PresentationFormat>
  <Paragraphs>16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СКАЗОЧНОЕ ДЕРЕВО </vt:lpstr>
      <vt:lpstr>Давайте вообразим, что мы находимся в сказочном лесу. Мы можем увидеть там деревья которые ,стволами напоминают добрых волшебников</vt:lpstr>
      <vt:lpstr>Слайд 3</vt:lpstr>
      <vt:lpstr>мудрых старцев или  колдунов</vt:lpstr>
      <vt:lpstr>Слайд 5</vt:lpstr>
      <vt:lpstr>А ещё есть деревья с ровными темными и высокими стволами, похожими на мужественные фигуры. </vt:lpstr>
      <vt:lpstr>Слайд 7</vt:lpstr>
      <vt:lpstr>Каждое дерево имеет свой характер, свою душу. Деревья могут быть похожи на людей, на сказочных персонажей</vt:lpstr>
      <vt:lpstr>Слайд 9</vt:lpstr>
      <vt:lpstr>В сказках деревья бывают   добрые и злые, помогают  или мешают людям.  </vt:lpstr>
      <vt:lpstr>Слайд 11</vt:lpstr>
      <vt:lpstr>Слайд 12</vt:lpstr>
      <vt:lpstr>Слайд 13</vt:lpstr>
      <vt:lpstr>Слайд 14</vt:lpstr>
      <vt:lpstr>Слайд 15</vt:lpstr>
      <vt:lpstr>А какие необычные фантастические деревья мы еще можем вспомнить? У лукоморья дуб зеленый …</vt:lpstr>
      <vt:lpstr>Ель растет перед дворцом,  А под ней хрустальный дом</vt:lpstr>
      <vt:lpstr>А у наших у ворот, Чудо-дерево растёт. Чудо, чудо, чудо, чудо Расчудесное! </vt:lpstr>
      <vt:lpstr>Слайд 19</vt:lpstr>
      <vt:lpstr>Слайд 20</vt:lpstr>
      <vt:lpstr>Слайд 21</vt:lpstr>
      <vt:lpstr>Слайд 22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СКАЗОЧНОЕ ДЕРЕВО</dc:title>
  <cp:lastModifiedBy>Acer</cp:lastModifiedBy>
  <cp:revision>48</cp:revision>
  <dcterms:modified xsi:type="dcterms:W3CDTF">2015-10-19T16:29:41Z</dcterms:modified>
</cp:coreProperties>
</file>