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58" r:id="rId5"/>
    <p:sldId id="260" r:id="rId6"/>
    <p:sldId id="263" r:id="rId7"/>
    <p:sldId id="264" r:id="rId8"/>
    <p:sldId id="265" r:id="rId9"/>
    <p:sldId id="261" r:id="rId10"/>
    <p:sldId id="262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56" autoAdjust="0"/>
    <p:restoredTop sz="94660"/>
  </p:normalViewPr>
  <p:slideViewPr>
    <p:cSldViewPr>
      <p:cViewPr varScale="1">
        <p:scale>
          <a:sx n="72" d="100"/>
          <a:sy n="72" d="100"/>
        </p:scale>
        <p:origin x="-2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24D72-8F5B-46A8-A806-395EE4C597FC}" type="datetimeFigureOut">
              <a:rPr lang="ru-RU" smtClean="0"/>
              <a:pPr/>
              <a:t>15.09.2015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E4D14C4-BE75-4CC4-97CF-8710ECEC452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24D72-8F5B-46A8-A806-395EE4C597FC}" type="datetimeFigureOut">
              <a:rPr lang="ru-RU" smtClean="0"/>
              <a:pPr/>
              <a:t>15.09.2015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14C4-BE75-4CC4-97CF-8710ECEC452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24D72-8F5B-46A8-A806-395EE4C597FC}" type="datetimeFigureOut">
              <a:rPr lang="ru-RU" smtClean="0"/>
              <a:pPr/>
              <a:t>15.09.2015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14C4-BE75-4CC4-97CF-8710ECEC452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24D72-8F5B-46A8-A806-395EE4C597FC}" type="datetimeFigureOut">
              <a:rPr lang="ru-RU" smtClean="0"/>
              <a:pPr/>
              <a:t>15.09.2015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E4D14C4-BE75-4CC4-97CF-8710ECEC452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24D72-8F5B-46A8-A806-395EE4C597FC}" type="datetimeFigureOut">
              <a:rPr lang="ru-RU" smtClean="0"/>
              <a:pPr/>
              <a:t>15.09.2015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14C4-BE75-4CC4-97CF-8710ECEC452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24D72-8F5B-46A8-A806-395EE4C597FC}" type="datetimeFigureOut">
              <a:rPr lang="ru-RU" smtClean="0"/>
              <a:pPr/>
              <a:t>15.09.2015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14C4-BE75-4CC4-97CF-8710ECEC452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24D72-8F5B-46A8-A806-395EE4C597FC}" type="datetimeFigureOut">
              <a:rPr lang="ru-RU" smtClean="0"/>
              <a:pPr/>
              <a:t>15.09.2015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E4D14C4-BE75-4CC4-97CF-8710ECEC452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24D72-8F5B-46A8-A806-395EE4C597FC}" type="datetimeFigureOut">
              <a:rPr lang="ru-RU" smtClean="0"/>
              <a:pPr/>
              <a:t>15.09.2015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14C4-BE75-4CC4-97CF-8710ECEC452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24D72-8F5B-46A8-A806-395EE4C597FC}" type="datetimeFigureOut">
              <a:rPr lang="ru-RU" smtClean="0"/>
              <a:pPr/>
              <a:t>15.09.2015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14C4-BE75-4CC4-97CF-8710ECEC452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24D72-8F5B-46A8-A806-395EE4C597FC}" type="datetimeFigureOut">
              <a:rPr lang="ru-RU" smtClean="0"/>
              <a:pPr/>
              <a:t>15.09.2015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14C4-BE75-4CC4-97CF-8710ECEC452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24D72-8F5B-46A8-A806-395EE4C597FC}" type="datetimeFigureOut">
              <a:rPr lang="ru-RU" smtClean="0"/>
              <a:pPr/>
              <a:t>15.09.2015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14C4-BE75-4CC4-97CF-8710ECEC452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E224D72-8F5B-46A8-A806-395EE4C597FC}" type="datetimeFigureOut">
              <a:rPr lang="ru-RU" smtClean="0"/>
              <a:pPr/>
              <a:t>15.09.2015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E4D14C4-BE75-4CC4-97CF-8710ECEC452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357166"/>
            <a:ext cx="7715304" cy="2286016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+mn-lt"/>
              </a:rPr>
              <a:t>        «Игра и возможности её       	использования в развитии   		личности ребёнка».</a:t>
            </a:r>
            <a:endParaRPr lang="ru-RU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00496" y="3143248"/>
            <a:ext cx="4910142" cy="2786082"/>
          </a:xfrm>
        </p:spPr>
        <p:txBody>
          <a:bodyPr>
            <a:noAutofit/>
          </a:bodyPr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Подготовил:                       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 – логопед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Азаренко Е.Н.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777318" cy="5865835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игра есть оперирование знаниями, средство уточнения и обогащения, путь упражнений, а значит, и развитие познавательных и нравственных способностей и сил ребенка;</a:t>
            </a:r>
            <a:endParaRPr lang="ru-RU" sz="2400" dirty="0" smtClean="0"/>
          </a:p>
          <a:p>
            <a:r>
              <a:rPr lang="ru-RU" sz="2400" b="1" dirty="0" smtClean="0"/>
              <a:t>в развернутой форме игра представляет собой коллективную деятельность;</a:t>
            </a:r>
            <a:endParaRPr lang="ru-RU" sz="2400" dirty="0" smtClean="0"/>
          </a:p>
          <a:p>
            <a:r>
              <a:rPr lang="ru-RU" sz="2400" b="1" dirty="0" smtClean="0"/>
              <a:t>разносторонне развивая детей, сама игра тоже изменяется и развивается.</a:t>
            </a:r>
            <a:endParaRPr lang="ru-RU" sz="2400" dirty="0" smtClean="0"/>
          </a:p>
          <a:p>
            <a:endParaRPr lang="ru-RU" sz="2400" dirty="0"/>
          </a:p>
        </p:txBody>
      </p:sp>
      <p:pic>
        <p:nvPicPr>
          <p:cNvPr id="4" name="Рисунок 3" descr="моимтоимп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3071811"/>
            <a:ext cx="2143140" cy="1428760"/>
          </a:xfrm>
          <a:prstGeom prst="rect">
            <a:avLst/>
          </a:prstGeom>
        </p:spPr>
      </p:pic>
      <p:pic>
        <p:nvPicPr>
          <p:cNvPr id="5" name="Рисунок 4" descr="26cd364992b006f0f7dcf71cdf40c60b.jp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7620" y="2786058"/>
            <a:ext cx="4786346" cy="33575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Роль игры в развитии личности ребенка.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8715436" cy="5357850"/>
          </a:xfrm>
        </p:spPr>
        <p:txBody>
          <a:bodyPr numCol="1">
            <a:normAutofit lnSpcReduction="10000"/>
          </a:bodyPr>
          <a:lstStyle/>
          <a:p>
            <a:r>
              <a:rPr lang="ru-RU" sz="1800" b="1" dirty="0" smtClean="0"/>
              <a:t>В игре у ребенка формируется воображение, которое заключает  в  себе  и отлёт  от  действительности,  и   проникновение   в   неё.   Способности   к преобразованию действительности  в образе и преобразованию  её  в  действии, её изменению закладываются и подготавливаются в игровом действии, и  в  игре прокладывается  путь от чувства  к организованному действию и от действия  к чувству. Словом, в игре, как в  фокусе,  собираются,  в  ней  проявляются  и через неё формируются  все  стороны  психической  жизни  личности  в  ролях, которые  ребенок,  играя,  принимает  на  себя,  расширяется,   обогащается,  углубляется сама личность ребенка.</a:t>
            </a:r>
          </a:p>
          <a:p>
            <a:r>
              <a:rPr lang="ru-RU" sz="1800" b="1" dirty="0" smtClean="0"/>
              <a:t>Очень большое влияние игра оказывает на развитие речи. Игровая ситуация требует от каждого включенного в неё ребёнка определённого уровня развития речевого общения. Необходимость объясниться со сверстниками стимулирует развитие связной речи.</a:t>
            </a:r>
          </a:p>
          <a:p>
            <a:r>
              <a:rPr lang="ru-RU" sz="1800" b="1" dirty="0" smtClean="0"/>
              <a:t>Влияние игры на развитие личности ребенка заключается в том, что через нее он знакомится с поведением и взаимоотношениями взрослых людей, которые становятся образцом для его собственного поведения, и в ней приобретает основные навыки общения, качества, необходимые для установления контакта со сверстниками. Захватывая ребенка и заставляя его подчиняться правилам, соответствующим взятой на себя роли, игра способствует развитию чувств и волевой регуляции поведения.</a:t>
            </a:r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alibri" pitchFamily="34" charset="0"/>
              </a:rPr>
              <a:t>	              </a:t>
            </a:r>
            <a:r>
              <a:rPr lang="ru-RU" dirty="0" smtClean="0">
                <a:latin typeface="+mn-lt"/>
              </a:rPr>
              <a:t>Что такое Игра?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42984"/>
            <a:ext cx="8696356" cy="5500726"/>
          </a:xfrm>
        </p:spPr>
        <p:txBody>
          <a:bodyPr>
            <a:normAutofit/>
          </a:bodyPr>
          <a:lstStyle/>
          <a:p>
            <a:endParaRPr lang="ru-RU" sz="2400" b="1" dirty="0" smtClean="0"/>
          </a:p>
          <a:p>
            <a:r>
              <a:rPr lang="ru-RU" sz="2400" b="1" dirty="0" smtClean="0"/>
              <a:t>Игра – это такое средство, где воспитание  переходит в самовоспитание.                                                                                    Игра теснейшим образом связана с развитием личности, а именно в  период её  особенно  интенсивного  развития  в  детстве,  оно  приобретает   особое значение.                 </a:t>
            </a:r>
            <a:endParaRPr lang="ru-RU" sz="2400" dirty="0" smtClean="0"/>
          </a:p>
          <a:p>
            <a:pPr>
              <a:buNone/>
            </a:pPr>
            <a:r>
              <a:rPr lang="ru-RU" sz="2400" b="1" dirty="0" smtClean="0"/>
              <a:t>      </a:t>
            </a:r>
          </a:p>
          <a:p>
            <a:pPr>
              <a:buNone/>
            </a:pPr>
            <a:r>
              <a:rPr lang="ru-RU" sz="2400" b="1" dirty="0" smtClean="0"/>
              <a:t>    Советский педагог В.А. Сухомлинский подчеркивал, что «игра – это огромное светлое окно, через которое в духовный мир ребенка вливается живительный поток представлений, понятий об окружающем мире. Игра – это искра, зажигающая огонек пытливости и любознательности». 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642918"/>
            <a:ext cx="8777318" cy="5437207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Игра – первая деятельность, которой принадлежит  особенно  значительная роль  в  развитии  личности,  в  формировании  свойств  и   обогащении   его внутреннего содержания.</a:t>
            </a:r>
            <a:endParaRPr lang="ru-RU" sz="2400" dirty="0" smtClean="0"/>
          </a:p>
          <a:p>
            <a:r>
              <a:rPr lang="ru-RU" sz="2400" b="1" dirty="0" smtClean="0"/>
              <a:t>Игра  подготавливает  детей  к  продолжению  дела  старшего  поколения, формируя, развивая  в  нем  способности  и  качества,  необходимые  для  той деятельности, которую им в будущем предстоит выполнить.</a:t>
            </a:r>
            <a:endParaRPr lang="ru-RU" sz="2400" dirty="0" smtClean="0"/>
          </a:p>
          <a:p>
            <a:endParaRPr lang="ru-RU" dirty="0"/>
          </a:p>
        </p:txBody>
      </p:sp>
      <p:pic>
        <p:nvPicPr>
          <p:cNvPr id="4" name="Рисунок 3" descr="7433208-gl-cklich-vorschule-kinder-spielen-mit-luftballon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4" y="4000504"/>
            <a:ext cx="3810000" cy="2543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+mn-lt"/>
              </a:rPr>
              <a:t>              Классификация</a:t>
            </a:r>
            <a:r>
              <a:rPr lang="ru-RU" sz="2000" dirty="0" smtClean="0">
                <a:latin typeface="+mn-lt"/>
              </a:rPr>
              <a:t>  </a:t>
            </a:r>
            <a:r>
              <a:rPr lang="ru-RU" dirty="0" smtClean="0">
                <a:latin typeface="+mn-lt"/>
              </a:rPr>
              <a:t> игр. </a:t>
            </a:r>
            <a:endParaRPr lang="ru-RU" sz="2000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142984"/>
            <a:ext cx="8848756" cy="5715016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1. Сюжетно-ролевая игра. Основной вид игр дошкольников. В процессе этой игры ребенок примеряет на себя различные социальные роли, ставит себя в социальные ситуации, которые он мог видеть в реальной жизни взрослых. К самым распространенным сюжетно-ролевым играм можно отнести «Магазин», «Больница», «Дочки-матери», «Парикмахерская», «Автобус» и многие другие. Как видим большинство из них знакомят детей с различными профессиями.</a:t>
            </a:r>
            <a:endParaRPr lang="ru-RU" sz="2400" dirty="0" smtClean="0"/>
          </a:p>
          <a:p>
            <a:r>
              <a:rPr lang="ru-RU" sz="2400" b="1" dirty="0" smtClean="0"/>
              <a:t>2. Подвижные игры. Дети очень активны и непоседливы, поэтому подвижные игры так важны для них. В них они могут реализовать свою потребность в движении, усовершенствовать свои двигательные умения и навыки, развить такие физические качества как быстрота, ловкость, сила. Такие игры особенно полезны на открытом воздухе.</a:t>
            </a:r>
            <a:endParaRPr lang="ru-RU" sz="2400" dirty="0" smtClean="0"/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8705880" cy="6000792"/>
          </a:xfrm>
        </p:spPr>
        <p:txBody>
          <a:bodyPr>
            <a:normAutofit fontScale="92500" lnSpcReduction="10000"/>
          </a:bodyPr>
          <a:lstStyle/>
          <a:p>
            <a:r>
              <a:rPr lang="ru-RU" sz="2600" b="1" dirty="0" smtClean="0"/>
              <a:t>3. Настольно-печатные игры. Это игры малой подвижности, но большую направленность имеют на развитие процессов мышления, памяти, воображения. Настольно-печатных игр сейчас великое множество. Все они красочные и привлекательные для малышей. Это такие игры как «Лото», «Мозаика», «</a:t>
            </a:r>
            <a:r>
              <a:rPr lang="ru-RU" sz="2600" b="1" smtClean="0"/>
              <a:t>Домино».</a:t>
            </a:r>
            <a:endParaRPr lang="ru-RU" sz="2600" dirty="0" smtClean="0"/>
          </a:p>
          <a:p>
            <a:r>
              <a:rPr lang="ru-RU" sz="2600" b="1" dirty="0" smtClean="0"/>
              <a:t>4. Театрализованные игры. Игры помогающие ребенку больше понять и прочувствовать литературное произведение, игры развивающие речь и творческие способности малышей.</a:t>
            </a:r>
            <a:endParaRPr lang="ru-RU" sz="2600" dirty="0" smtClean="0"/>
          </a:p>
          <a:p>
            <a:r>
              <a:rPr lang="ru-RU" sz="2600" b="1" dirty="0" smtClean="0"/>
              <a:t>5. Дидактические игры. Очень важные игры для начинающих познавать мир малышей. Эти игры дают представления об окружающих играх, о таких важных понятиях как цвет, величина, форма. Такие игры развивают мышление, память. Это игры типа «Чей это домик», «Найди одного цвета», «Найди пару», «Из чего сделано» .</a:t>
            </a:r>
            <a:endParaRPr lang="ru-RU" sz="2600" dirty="0" smtClean="0"/>
          </a:p>
          <a:p>
            <a:endParaRPr lang="ru-RU" sz="3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+mn-lt"/>
              </a:rPr>
              <a:t>                  Функции игры.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142984"/>
            <a:ext cx="8848756" cy="5357850"/>
          </a:xfrm>
        </p:spPr>
        <p:txBody>
          <a:bodyPr>
            <a:normAutofit fontScale="85000" lnSpcReduction="20000"/>
          </a:bodyPr>
          <a:lstStyle/>
          <a:p>
            <a:r>
              <a:rPr lang="ru-RU" sz="2800" dirty="0" smtClean="0"/>
              <a:t>Функция самореализации человека в игре. Это одна из основных функций игры. Для человека игра важна как сфера реализации себя как личности. Именно в этом плане ему важен сам процесс игры, а не ее результата, конкурентность или достижение какой-либо цели. </a:t>
            </a:r>
          </a:p>
          <a:p>
            <a:r>
              <a:rPr lang="ru-RU" sz="2800" dirty="0" smtClean="0"/>
              <a:t>Коммуникативная игра. Игра – деятельность коммуникативная, хотя по чисто игровым правилам и конкретная. Она вводит учащегося в реальный контекст сложнейших человеческих отношений. Любое игровое общество – коллектив, выступающей применительно к каждому игроку как организация и коммуникативное начало, имеющее множество коммуникативных связей. Если игра есть форма общения людей, то вне контактов взаимодействия, взаимопонимания, взаимоуступок никакой игры между ними быть не может.</a:t>
            </a:r>
          </a:p>
          <a:p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    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28604"/>
            <a:ext cx="8429684" cy="5143536"/>
          </a:xfrm>
        </p:spPr>
        <p:txBody>
          <a:bodyPr>
            <a:normAutofit fontScale="77500" lnSpcReduction="20000"/>
          </a:bodyPr>
          <a:lstStyle/>
          <a:p>
            <a:r>
              <a:rPr lang="ru-RU" sz="3100" b="1" dirty="0" smtClean="0"/>
              <a:t>Диагностическая функция игры. Диагностика – способность распознавать, процесс постановки диагноза. Игра обладает предсказательностью; она диагностичнее, чем любая другая деятельность человека, во-первых, потому, что индивид ведет себя в игре на максимуме проявлений (интеллект, творчество); во-вторых, игра сама по себе – это особое «поле самовыражения».</a:t>
            </a:r>
            <a:endParaRPr lang="ru-RU" sz="3100" dirty="0" smtClean="0"/>
          </a:p>
          <a:p>
            <a:r>
              <a:rPr lang="ru-RU" sz="3100" b="1" dirty="0" smtClean="0"/>
              <a:t>Игротерапевтическая функция игры. Игра может и должна быть использована для преодоления различных трудностей, возникающих у человека в поведении, в общении с окружающими, в учении. Оценивая терапевтическое значение игровых приемов, Д.Б. Эльконин писал, что эффект игровой терапии определяется практикой новых социальных отношений, которые получает ребенок в ролевой игре.</a:t>
            </a:r>
            <a:endParaRPr lang="ru-RU" sz="31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14290"/>
            <a:ext cx="8634442" cy="6500858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Функция коррекции в игре. Психологическая коррекции в игре происходит естественно, если все учащиеся усвоили правила и сюжет игры, если каждый участник игры хорошо знает не только свою роль, но и роли своих партнеров, если процесс и цель игры их объединяют. Коррекционные игры способны оказать помощь учащимся с отклоняющимся поведением, помочь им справиться с переживаниями, препятствующими их нормальному самочувствию и общению со сверстниками в группе.</a:t>
            </a:r>
            <a:endParaRPr lang="ru-RU" sz="2400" dirty="0" smtClean="0"/>
          </a:p>
          <a:p>
            <a:r>
              <a:rPr lang="ru-RU" sz="2400" b="1" dirty="0" smtClean="0"/>
              <a:t>Развлекательная функция игры. Развлечение – это влечение к разному, разнообразному. Развлекательная функция игры связана с созданием определенного комфорта, благоприятной атмосферы, душевной радости как защитных механизмов, т.е. стабилизации личности, реализации уровней ее притязаний. Развлечение в играх – поиск. Игра обладает магией, способной давать пищу фантазии, выводящей на развлекательность</a:t>
            </a:r>
            <a:r>
              <a:rPr lang="ru-RU" sz="2400" dirty="0" smtClean="0"/>
              <a:t> 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571480"/>
            <a:ext cx="8991600" cy="1009672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+mn-lt"/>
              </a:rPr>
              <a:t/>
            </a:r>
            <a:br>
              <a:rPr lang="ru-RU" b="1" dirty="0" smtClean="0">
                <a:latin typeface="+mn-lt"/>
              </a:rPr>
            </a:br>
            <a:r>
              <a:rPr lang="ru-RU" b="1" dirty="0" smtClean="0">
                <a:latin typeface="+mn-lt"/>
              </a:rPr>
              <a:t>        Игры детей характеризуются   	следующими особенностями:</a:t>
            </a:r>
            <a:r>
              <a:rPr lang="ru-RU" dirty="0" smtClean="0">
                <a:latin typeface="+mn-lt"/>
              </a:rPr>
              <a:t/>
            </a:r>
            <a:br>
              <a:rPr lang="ru-RU" dirty="0" smtClean="0">
                <a:latin typeface="+mn-lt"/>
              </a:rPr>
            </a:b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000240"/>
            <a:ext cx="8777318" cy="4079885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 игра представляет собой форму активного отражения ребенком окружающей его жизни людей;</a:t>
            </a:r>
            <a:endParaRPr lang="ru-RU" sz="2400" dirty="0" smtClean="0"/>
          </a:p>
          <a:p>
            <a:r>
              <a:rPr lang="ru-RU" sz="2400" b="1" dirty="0" smtClean="0"/>
              <a:t> отличительной особенностью игры является и сам способ, которым ребенок пользуется в этой деятельности;</a:t>
            </a:r>
            <a:endParaRPr lang="ru-RU" sz="2400" dirty="0" smtClean="0"/>
          </a:p>
          <a:p>
            <a:r>
              <a:rPr lang="ru-RU" sz="2400" b="1" dirty="0" smtClean="0"/>
              <a:t>игра, как и всякая другая человеческая деятельность, имеет общественный характер, поэтому она меняется с изменением исторических условий жизни людей;</a:t>
            </a:r>
            <a:endParaRPr lang="ru-RU" sz="2400" dirty="0" smtClean="0"/>
          </a:p>
          <a:p>
            <a:r>
              <a:rPr lang="ru-RU" sz="2400" b="1" dirty="0" smtClean="0"/>
              <a:t>игра является формой творческого отражения ребенком действительности;</a:t>
            </a: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141</TotalTime>
  <Words>728</Words>
  <Application>Microsoft Office PowerPoint</Application>
  <PresentationFormat>Экран (4:3)</PresentationFormat>
  <Paragraphs>38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        «Игра и возможности её        использования в развитии     личности ребёнка».</vt:lpstr>
      <vt:lpstr>               Что такое Игра?</vt:lpstr>
      <vt:lpstr>Слайд 3</vt:lpstr>
      <vt:lpstr>              Классификация   игр. </vt:lpstr>
      <vt:lpstr>Слайд 5</vt:lpstr>
      <vt:lpstr>                  Функции игры. </vt:lpstr>
      <vt:lpstr>Слайд 7</vt:lpstr>
      <vt:lpstr>Слайд 8</vt:lpstr>
      <vt:lpstr>         Игры детей характеризуются    следующими особенностями: </vt:lpstr>
      <vt:lpstr>Слайд 10</vt:lpstr>
      <vt:lpstr>Роль игры в развитии личности ребенка.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«Игра и возможности её        использования в развитии     личности ребёнка».</dc:title>
  <dc:creator>UserXP</dc:creator>
  <cp:lastModifiedBy>UserXP</cp:lastModifiedBy>
  <cp:revision>14</cp:revision>
  <dcterms:created xsi:type="dcterms:W3CDTF">2014-01-26T07:39:02Z</dcterms:created>
  <dcterms:modified xsi:type="dcterms:W3CDTF">2015-09-15T19:08:48Z</dcterms:modified>
</cp:coreProperties>
</file>