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9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76E92-CDF5-4533-878F-42647567DC7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C542F-9C2C-474D-A9AF-C049D20EA0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331236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ИРРАЦИОНАЛЬНЫЕ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УРАВНЕНИЯ И НЕРАВЕНСТВА.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Autofit/>
          </a:bodyPr>
          <a:lstStyle/>
          <a:p>
            <a:r>
              <a:rPr lang="ru-RU" sz="2800" dirty="0"/>
              <a:t>Уравнение называется иррациональным  если неизвестное находится  под знаком корня. Решение любого иррационального  уравнения состоит из </a:t>
            </a:r>
            <a:r>
              <a:rPr lang="ru-RU" sz="2800" i="1" u="sng" dirty="0"/>
              <a:t>трех частей: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9"/>
            <a:ext cx="8229600" cy="3312368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</a:t>
            </a:r>
            <a:endParaRPr lang="ru-RU" sz="2800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b="1" dirty="0">
                <a:solidFill>
                  <a:srgbClr val="C00000"/>
                </a:solidFill>
              </a:rPr>
              <a:t>1)   Найти ОДЗ. </a:t>
            </a:r>
          </a:p>
          <a:p>
            <a:pPr>
              <a:buNone/>
            </a:pPr>
            <a:r>
              <a:rPr lang="ru-RU" sz="2800" b="1" dirty="0">
                <a:solidFill>
                  <a:srgbClr val="C00000"/>
                </a:solidFill>
              </a:rPr>
              <a:t>2) Решить уравнение соответствующим способом. Чаще всего возведением обеих частей     иррационального  уравнения в квадрат.</a:t>
            </a:r>
          </a:p>
          <a:p>
            <a:pPr>
              <a:buNone/>
            </a:pPr>
            <a:r>
              <a:rPr lang="ru-RU" sz="2800" b="1" dirty="0">
                <a:solidFill>
                  <a:srgbClr val="C00000"/>
                </a:solidFill>
              </a:rPr>
              <a:t>3)   Сделать письменно проверку и записать ответ.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633413" y="1341438"/>
          <a:ext cx="7805737" cy="5233987"/>
        </p:xfrm>
        <a:graphic>
          <a:graphicData uri="http://schemas.openxmlformats.org/presentationml/2006/ole">
            <p:oleObj spid="_x0000_s1026" name="Document" r:id="rId3" imgW="6089336" imgH="4083116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ЗАКОН ЗАПИСИ ОДЗ: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/>
              <a:t>1</a:t>
            </a:r>
            <a:r>
              <a:rPr lang="ru-RU" b="1" i="1" dirty="0">
                <a:solidFill>
                  <a:srgbClr val="C00000"/>
                </a:solidFill>
              </a:rPr>
              <a:t>) знаменатель дроби не равен нулю      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i="1" dirty="0">
                <a:solidFill>
                  <a:srgbClr val="C00000"/>
                </a:solidFill>
              </a:rPr>
              <a:t>2) то, что стоит внутри квадратного корня или корня четной степени ≥ 0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/>
              <a:t> </a:t>
            </a:r>
          </a:p>
          <a:p>
            <a:r>
              <a:rPr lang="ru-RU" b="1" i="1" dirty="0"/>
              <a:t>Примечание.</a:t>
            </a:r>
            <a:endParaRPr lang="ru-RU" b="1" dirty="0"/>
          </a:p>
          <a:p>
            <a:r>
              <a:rPr lang="ru-RU" dirty="0"/>
              <a:t>Кубические корни и корни нечетной степени в ОДЗ не нуждаются.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Решение </a:t>
            </a:r>
            <a:r>
              <a:rPr lang="ru-RU" sz="3600" b="1" dirty="0"/>
              <a:t>иррациональных неравенств вида: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009650" y="1624013"/>
          <a:ext cx="7788275" cy="3973512"/>
        </p:xfrm>
        <a:graphic>
          <a:graphicData uri="http://schemas.openxmlformats.org/presentationml/2006/ole">
            <p:oleObj spid="_x0000_s2050" name="Document" r:id="rId3" imgW="8001516" imgH="4081333" progId="Word.Document.8">
              <p:embed/>
            </p:oleObj>
          </a:graphicData>
        </a:graphic>
      </p:graphicFrame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4462034" y="1574170"/>
            <a:ext cx="21993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949325" y="1124744"/>
          <a:ext cx="7637463" cy="4678363"/>
        </p:xfrm>
        <a:graphic>
          <a:graphicData uri="http://schemas.openxmlformats.org/presentationml/2006/ole">
            <p:oleObj spid="_x0000_s18434" name="Документ" r:id="rId3" imgW="7712748" imgH="472461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/>
            </a:r>
            <a:br>
              <a:rPr lang="ru-RU" sz="3100" b="1" u="sng" dirty="0" smtClean="0"/>
            </a:br>
            <a:r>
              <a:rPr lang="ru-RU" sz="3100" b="1" u="sng" dirty="0" smtClean="0"/>
              <a:t>Если </a:t>
            </a:r>
            <a:r>
              <a:rPr lang="ru-RU" sz="3100" b="1" u="sng" dirty="0"/>
              <a:t>обе части неравенства являются функциями, то возможны два случая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773113" y="1830388"/>
          <a:ext cx="7740650" cy="4268787"/>
        </p:xfrm>
        <a:graphic>
          <a:graphicData uri="http://schemas.openxmlformats.org/presentationml/2006/ole">
            <p:oleObj spid="_x0000_s19458" name="Document" r:id="rId3" imgW="8083713" imgH="445766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Домашнее задание: §9,10 №№ 152-155, 165-170.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Лист самоконтроля № </a:t>
            </a:r>
            <a:r>
              <a:rPr lang="ru-RU" b="1" dirty="0" smtClean="0"/>
              <a:t>6</a:t>
            </a:r>
            <a:endParaRPr lang="ru-RU" dirty="0"/>
          </a:p>
          <a:p>
            <a:pPr>
              <a:buNone/>
            </a:pPr>
            <a:r>
              <a:rPr lang="ru-RU" dirty="0"/>
              <a:t>  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1)  Определение иррационального уравнения.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) Способ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решения иррационального уравнения.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3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) Закон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записи ограничений или, что, то же самое ОДЗ. (Каким может быть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</a:rPr>
              <a:t>х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?)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4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) Решение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иррациональных неравенств, если корень меньше положительного числа.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5) Решение иррациональных неравенств , если корень больше положительного числа.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6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) Когда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иррациональное неравенство не имеет решений?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7) Когда иррациональное неравенство имеет решением свое ОДЗ?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8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) Случай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,  когда корень меньше функции от х.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9) Два случая,  когда корень больше функции от 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131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Документ Microsoft Office Word 97 - 2003</vt:lpstr>
      <vt:lpstr>Документ Microsoft Office Word</vt:lpstr>
      <vt:lpstr>ИРРАЦИОНАЛЬНЫЕ УРАВНЕНИЯ И НЕРАВЕНСТВА. </vt:lpstr>
      <vt:lpstr>Уравнение называется иррациональным  если неизвестное находится  под знаком корня. Решение любого иррационального  уравнения состоит из трех частей: </vt:lpstr>
      <vt:lpstr>Слайд 3</vt:lpstr>
      <vt:lpstr>ЗАКОН ЗАПИСИ ОДЗ: </vt:lpstr>
      <vt:lpstr> Решение иррациональных неравенств вида:  </vt:lpstr>
      <vt:lpstr>Слайд 6</vt:lpstr>
      <vt:lpstr> Если обе части неравенства являются функциями, то возможны два случая </vt:lpstr>
      <vt:lpstr>Домашнее задание: §9,10 №№ 152-155, 165-170.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ИРРАЦИОНАЛЬНЫЕ УРАВНЕНИЯ И НЕРАВЕНСТВА.</dc:title>
  <dc:creator>Андрей</dc:creator>
  <cp:lastModifiedBy>Андрей</cp:lastModifiedBy>
  <cp:revision>5</cp:revision>
  <dcterms:created xsi:type="dcterms:W3CDTF">2015-10-19T16:30:01Z</dcterms:created>
  <dcterms:modified xsi:type="dcterms:W3CDTF">2015-10-19T17:31:01Z</dcterms:modified>
</cp:coreProperties>
</file>