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0" r:id="rId3"/>
    <p:sldId id="290" r:id="rId4"/>
    <p:sldId id="291" r:id="rId5"/>
    <p:sldId id="283" r:id="rId6"/>
    <p:sldId id="285" r:id="rId7"/>
    <p:sldId id="284" r:id="rId8"/>
    <p:sldId id="287" r:id="rId9"/>
    <p:sldId id="286" r:id="rId10"/>
    <p:sldId id="288" r:id="rId11"/>
    <p:sldId id="289" r:id="rId12"/>
    <p:sldId id="266" r:id="rId13"/>
    <p:sldId id="269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00777-E283-4112-BBFA-1DD7C3E6B15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1C595-6B02-4594-9204-A85E5CC03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37FBE-9650-40A2-9FEF-9D7DBEB2470F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C09DB-57CB-478E-ACF4-7B6E1D00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B6688-972A-4DD6-8408-8FA58F85B025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C31FC-8642-4F28-BC28-E43B18162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643998" cy="3429024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  </a:t>
            </a:r>
            <a:endParaRPr lang="ru-RU" sz="8000" dirty="0"/>
          </a:p>
        </p:txBody>
      </p:sp>
      <p:pic>
        <p:nvPicPr>
          <p:cNvPr id="3" name="Picture 2" descr="D:\3 класс\окружайка\ffb7d5fc5d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214422"/>
            <a:ext cx="7162942" cy="4246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3 класс\окружайка\Чек твидовского Казначейства Нью-Йорка, 30 ноября 1870 го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428604"/>
            <a:ext cx="6162675" cy="3162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000504"/>
            <a:ext cx="6143668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Чек </a:t>
            </a:r>
            <a:r>
              <a:rPr lang="ru-RU" sz="3200" dirty="0" err="1" smtClean="0"/>
              <a:t>твидовского</a:t>
            </a:r>
            <a:r>
              <a:rPr lang="ru-RU" sz="3200" dirty="0" smtClean="0"/>
              <a:t> Казначейства Нью-Йорка, 30 ноября 1870 года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3 класс\окружайка\Николай I на царской банкноте 50 рублей 1899 го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282" y="3071810"/>
            <a:ext cx="4357718" cy="2592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99" name="Picture 3" descr="D:\3 класс\окружайка\Петр I на банкноте 500 рублей 1912 год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143248"/>
            <a:ext cx="433139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D:\3 класс\окружайка\Доллар, середина 19 ве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428604"/>
            <a:ext cx="5103840" cy="21509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86050" y="500042"/>
            <a:ext cx="4214842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лицевая сторона –</a:t>
            </a:r>
          </a:p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«орёл» или «аверс»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2786058"/>
            <a:ext cx="5286412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оборотная сторона –</a:t>
            </a:r>
          </a:p>
          <a:p>
            <a:r>
              <a:rPr lang="ru-RU" sz="3600" dirty="0" smtClean="0"/>
              <a:t>«решка» или «реверс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857488" y="4286256"/>
            <a:ext cx="2000264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номинал</a:t>
            </a:r>
            <a:endParaRPr lang="ru-RU" sz="3600" dirty="0"/>
          </a:p>
        </p:txBody>
      </p:sp>
      <p:pic>
        <p:nvPicPr>
          <p:cNvPr id="5122" name="Picture 2" descr="D:\3 класс\окружайка\гур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143512"/>
            <a:ext cx="3530599" cy="1554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 descr="D:\3 класс\окружайка\ruble_2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2214578" cy="2224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4" name="Picture 4" descr="D:\3 класс\окружайка\ruble_20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714620"/>
            <a:ext cx="2286016" cy="2289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5286380" y="4286256"/>
            <a:ext cx="186467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dirty="0" smtClean="0"/>
              <a:t>легенда 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4286248" y="5572140"/>
            <a:ext cx="974947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гурт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428604"/>
            <a:ext cx="650085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Функции денег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785926"/>
            <a:ext cx="8572528" cy="25545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/>
              <a:t>Мера стоимости (цена товара)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Средства обмена на товары и     услуги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Средства накопления (сбережения)</a:t>
            </a:r>
            <a:endParaRPr lang="ru-RU" sz="4000" dirty="0"/>
          </a:p>
        </p:txBody>
      </p:sp>
      <p:pic>
        <p:nvPicPr>
          <p:cNvPr id="6146" name="Picture 2" descr="D:\3 класс\окружайка\0_8b8be_535366e4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4572008"/>
            <a:ext cx="2235188" cy="1963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2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642918"/>
            <a:ext cx="8215370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Деньги – особый товар, который можно обменять на любые другие товары и услуги.</a:t>
            </a:r>
            <a:endParaRPr lang="ru-RU" sz="3600" dirty="0"/>
          </a:p>
        </p:txBody>
      </p:sp>
      <p:pic>
        <p:nvPicPr>
          <p:cNvPr id="7170" name="Picture 2" descr="D:\3 класс\окружайка\354761ad268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2546317"/>
            <a:ext cx="2857520" cy="43116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7224" y="928670"/>
            <a:ext cx="7358114" cy="1143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857364"/>
            <a:ext cx="8643998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latin typeface="+mn-lt"/>
              </a:rPr>
              <a:t>Что такое деньги?</a:t>
            </a:r>
            <a:br>
              <a:rPr lang="ru-RU" sz="8000" dirty="0" smtClean="0">
                <a:latin typeface="+mn-lt"/>
              </a:rPr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  </a:t>
            </a:r>
            <a:endParaRPr lang="ru-RU" sz="8000" dirty="0"/>
          </a:p>
        </p:txBody>
      </p:sp>
      <p:pic>
        <p:nvPicPr>
          <p:cNvPr id="2050" name="Picture 2" descr="D:\3 класс\окружайка\0_9168e_8178bfd8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3714752"/>
            <a:ext cx="2661184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3 класс\окружайка\1_525518feef25f525518feef29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928670"/>
            <a:ext cx="6311294" cy="4714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 класс\окружайка\vech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428736"/>
            <a:ext cx="6929454" cy="37725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3 класс\окружайка\korova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642918"/>
            <a:ext cx="3567482" cy="3495433"/>
          </a:xfrm>
          <a:prstGeom prst="rect">
            <a:avLst/>
          </a:prstGeom>
          <a:noFill/>
        </p:spPr>
      </p:pic>
      <p:pic>
        <p:nvPicPr>
          <p:cNvPr id="4099" name="Picture 3" descr="D:\3 класс\окружайка\kuvsh1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785926"/>
            <a:ext cx="5616601" cy="2045294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8001024" y="3643314"/>
            <a:ext cx="714380" cy="571504"/>
          </a:xfrm>
          <a:prstGeom prst="ellipse">
            <a:avLst/>
          </a:prstGeom>
          <a:solidFill>
            <a:schemeClr val="bg2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28992" y="3714752"/>
            <a:ext cx="1571636" cy="571504"/>
          </a:xfrm>
          <a:prstGeom prst="ellipse">
            <a:avLst/>
          </a:prstGeom>
          <a:solidFill>
            <a:schemeClr val="bg2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86116" y="4286256"/>
            <a:ext cx="714380" cy="571504"/>
          </a:xfrm>
          <a:prstGeom prst="ellipse">
            <a:avLst/>
          </a:prstGeom>
          <a:solidFill>
            <a:schemeClr val="bg2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357554" y="4000504"/>
            <a:ext cx="2134943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dirty="0" smtClean="0"/>
              <a:t>Бартер 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072074"/>
            <a:ext cx="914400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Прямой обмен одних товаров на другие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3 класс\окружайка\pic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57298"/>
            <a:ext cx="3965303" cy="3226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357166"/>
            <a:ext cx="5300875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Каменные деньги острова </a:t>
            </a:r>
            <a:r>
              <a:rPr lang="ru-RU" sz="3200" dirty="0" err="1" smtClean="0"/>
              <a:t>Яп</a:t>
            </a:r>
            <a:endParaRPr lang="ru-RU" sz="3200" dirty="0"/>
          </a:p>
        </p:txBody>
      </p:sp>
      <p:pic>
        <p:nvPicPr>
          <p:cNvPr id="5" name="Picture 2" descr="D:\3 класс\окружайка\деньги\pic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643050"/>
            <a:ext cx="3071834" cy="4571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3 класс\окружайка\654ad4ec65c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9755" y="2357430"/>
            <a:ext cx="3289303" cy="24669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 descr="D:\3 класс\окружайка\cowrie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357430"/>
            <a:ext cx="3714776" cy="2469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00100" y="214290"/>
            <a:ext cx="7215238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Раковины каури с Мальдивских островов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3 класс\окружайка\гривн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428736"/>
            <a:ext cx="7620000" cy="2105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3786190"/>
            <a:ext cx="4578497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dirty="0" smtClean="0"/>
              <a:t>Древнерусская гривна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3 класс\окружайка\Первые монеты. Лидийская монета VI века до нашей эры (трите, одна треть статера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14290"/>
            <a:ext cx="4762500" cy="1924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28662" y="2214554"/>
            <a:ext cx="7192546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Лидийская монета </a:t>
            </a:r>
            <a:r>
              <a:rPr lang="en-US" sz="3200" dirty="0" smtClean="0"/>
              <a:t>VI </a:t>
            </a:r>
            <a:r>
              <a:rPr lang="ru-RU" sz="3200" dirty="0" smtClean="0"/>
              <a:t>век до нашей эры.</a:t>
            </a:r>
            <a:endParaRPr lang="ru-RU" sz="3200" dirty="0"/>
          </a:p>
        </p:txBody>
      </p:sp>
      <p:pic>
        <p:nvPicPr>
          <p:cNvPr id="1027" name="Picture 3" descr="D:\3 класс\окружайка\Первые монеты, серебро из Афин, около 480-420 до нашей эры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3000372"/>
            <a:ext cx="3286148" cy="2979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786050" y="6072206"/>
            <a:ext cx="3634521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Афины </a:t>
            </a:r>
            <a:r>
              <a:rPr lang="en-US" sz="3200" dirty="0" smtClean="0"/>
              <a:t>V</a:t>
            </a:r>
            <a:r>
              <a:rPr lang="ru-RU" sz="3200" dirty="0" smtClean="0"/>
              <a:t> век до н.э.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Words>103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</vt:lpstr>
      <vt:lpstr>Что такое деньги?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деньги?  </dc:title>
  <dc:creator>Настя</dc:creator>
  <cp:lastModifiedBy>k64</cp:lastModifiedBy>
  <cp:revision>120</cp:revision>
  <dcterms:created xsi:type="dcterms:W3CDTF">2002-09-17T07:38:06Z</dcterms:created>
  <dcterms:modified xsi:type="dcterms:W3CDTF">2015-10-19T07:42:35Z</dcterms:modified>
</cp:coreProperties>
</file>