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2" r:id="rId4"/>
    <p:sldId id="293" r:id="rId5"/>
    <p:sldId id="297" r:id="rId6"/>
    <p:sldId id="295" r:id="rId7"/>
    <p:sldId id="299" r:id="rId8"/>
    <p:sldId id="300" r:id="rId9"/>
    <p:sldId id="294" r:id="rId10"/>
    <p:sldId id="303" r:id="rId11"/>
    <p:sldId id="30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4442" y="4653136"/>
            <a:ext cx="7361974" cy="1800200"/>
          </a:xfrm>
        </p:spPr>
        <p:txBody>
          <a:bodyPr/>
          <a:lstStyle/>
          <a:p>
            <a:r>
              <a:rPr lang="ru-RU" dirty="0" smtClean="0"/>
              <a:t>МХК 11 класс по программе </a:t>
            </a:r>
            <a:r>
              <a:rPr lang="ru-RU" dirty="0" err="1" smtClean="0"/>
              <a:t>Г.И.Даниловой</a:t>
            </a:r>
            <a:r>
              <a:rPr lang="ru-RU" dirty="0" smtClean="0"/>
              <a:t>.</a:t>
            </a:r>
          </a:p>
          <a:p>
            <a:r>
              <a:rPr lang="ru-RU" dirty="0"/>
              <a:t>в</a:t>
            </a:r>
            <a:r>
              <a:rPr lang="ru-RU" dirty="0" smtClean="0"/>
              <a:t>ыполнила учитель ИЗО и МХК МАОУ СОШ № 7 </a:t>
            </a:r>
            <a:r>
              <a:rPr lang="ru-RU" dirty="0" err="1" smtClean="0"/>
              <a:t>Сысолятина</a:t>
            </a:r>
            <a:r>
              <a:rPr lang="ru-RU" dirty="0" smtClean="0"/>
              <a:t> Нина Анатольевна.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54442" y="481257"/>
            <a:ext cx="7361974" cy="341632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ИЗОБРАЗИТЕЛЬНОЕ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ИСКУССТВО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БАРОККО (</a:t>
            </a:r>
            <a:r>
              <a:rPr lang="ru-RU" sz="5400" b="1" dirty="0" err="1">
                <a:ln/>
                <a:solidFill>
                  <a:schemeClr val="accent3"/>
                </a:solidFill>
              </a:rPr>
              <a:t>П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.П.Рубенс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)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34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188640"/>
            <a:ext cx="7615078" cy="864096"/>
          </a:xfrm>
        </p:spPr>
        <p:txBody>
          <a:bodyPr/>
          <a:lstStyle/>
          <a:p>
            <a:r>
              <a:rPr lang="ru-RU" dirty="0" smtClean="0"/>
              <a:t>Персей и Андромеда</a:t>
            </a:r>
            <a:endParaRPr lang="ru-RU" dirty="0"/>
          </a:p>
        </p:txBody>
      </p:sp>
      <p:pic>
        <p:nvPicPr>
          <p:cNvPr id="39938" name="Picture 2" descr="http://www.intofineart.com/upload1/file-admin/images/Peter%20Paul%20Rubens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6200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734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532581"/>
          </a:xfrm>
        </p:spPr>
        <p:txBody>
          <a:bodyPr/>
          <a:lstStyle/>
          <a:p>
            <a:pPr algn="ctr"/>
            <a:r>
              <a:rPr lang="ru-RU" dirty="0" smtClean="0"/>
              <a:t>Материалы взяты из интернета.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и 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00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39952" y="2276872"/>
            <a:ext cx="4680520" cy="41884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Выдающийся фламандский живописец </a:t>
            </a:r>
            <a:r>
              <a:rPr lang="ru-RU" dirty="0" smtClean="0"/>
              <a:t> был </a:t>
            </a:r>
            <a:r>
              <a:rPr lang="ru-RU" dirty="0"/>
              <a:t>человеком редкого по масштабу гения, который обладал всеми достоинствами, столь необходимыми как для великих свершений в искусстве, так и для успеха в обществе, — мощным интеллектом, кипучей энергией, крепким здоровьем, приятной внешностью, удивительным даром гармонии и, в придачу, ясной головой для творческой и деловой активности. Рубенс был счастливым художником, не знавшим сомнений и разочарований в своем творчестве.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Питер </a:t>
            </a:r>
            <a:r>
              <a:rPr lang="ru-RU" sz="4400" dirty="0" err="1" smtClean="0"/>
              <a:t>Пауэл</a:t>
            </a:r>
            <a:r>
              <a:rPr lang="ru-RU" sz="4400" dirty="0" smtClean="0"/>
              <a:t> Рубенс </a:t>
            </a:r>
            <a:br>
              <a:rPr lang="ru-RU" sz="4400" dirty="0" smtClean="0"/>
            </a:br>
            <a:r>
              <a:rPr lang="ru-RU" sz="4400" dirty="0" smtClean="0"/>
              <a:t>(1577 – 1640)</a:t>
            </a:r>
            <a:endParaRPr lang="ru-RU" sz="4400" dirty="0"/>
          </a:p>
        </p:txBody>
      </p:sp>
      <p:pic>
        <p:nvPicPr>
          <p:cNvPr id="29700" name="Picture 4" descr="http://sr.gallerix.ru/754398988/_EX/485070800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600400" cy="447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45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39552" y="5661248"/>
            <a:ext cx="3950152" cy="456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Эжен</a:t>
            </a:r>
            <a:r>
              <a:rPr lang="ru-RU" b="1" dirty="0" smtClean="0"/>
              <a:t> Делакруа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16015" y="5661248"/>
            <a:ext cx="3733039" cy="4560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Карл Брюллов</a:t>
            </a:r>
            <a:endParaRPr lang="ru-RU" b="1" dirty="0"/>
          </a:p>
        </p:txBody>
      </p:sp>
      <p:pic>
        <p:nvPicPr>
          <p:cNvPr id="30722" name="Picture 2" descr="Eugene delacroi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600400" cy="477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Brjull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4081462" cy="477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62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www.glorytogod.ca/daniellions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32504"/>
            <a:ext cx="8677275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915872"/>
          </a:xfrm>
        </p:spPr>
        <p:txBody>
          <a:bodyPr/>
          <a:lstStyle/>
          <a:p>
            <a:r>
              <a:rPr lang="ru-RU" sz="4400" dirty="0" smtClean="0"/>
              <a:t>Даниил во рву со львами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05413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260648"/>
            <a:ext cx="7627926" cy="792088"/>
          </a:xfrm>
        </p:spPr>
        <p:txBody>
          <a:bodyPr/>
          <a:lstStyle/>
          <a:p>
            <a:r>
              <a:rPr lang="ru-RU" dirty="0" smtClean="0"/>
              <a:t>Пейзаж с водопоем</a:t>
            </a:r>
            <a:endParaRPr lang="ru-RU" dirty="0"/>
          </a:p>
        </p:txBody>
      </p:sp>
      <p:pic>
        <p:nvPicPr>
          <p:cNvPr id="34820" name="Picture 4" descr="http://www.artgalleryartist.com/peter-paul-rubens/images/rubens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96944" cy="542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51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868143" y="5589240"/>
            <a:ext cx="3096345" cy="93610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Автопортрет с Изабеллой </a:t>
            </a:r>
            <a:r>
              <a:rPr lang="ru-RU" dirty="0" err="1" smtClean="0"/>
              <a:t>Брант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1609-1610 </a:t>
            </a:r>
            <a:r>
              <a:rPr lang="ru-RU" dirty="0" err="1" smtClean="0"/>
              <a:t>г.г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3796" name="Picture 4" descr="http://fashionguide.md/wp-content/uploads/2014/03/baroque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7" y="116611"/>
            <a:ext cx="5118953" cy="660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72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Ученики Рубенса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5661248"/>
            <a:ext cx="2808312" cy="7920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err="1" smtClean="0"/>
              <a:t>Антонис</a:t>
            </a:r>
            <a:r>
              <a:rPr lang="ru-RU" dirty="0" smtClean="0"/>
              <a:t> Ван Дейк </a:t>
            </a:r>
          </a:p>
          <a:p>
            <a:pPr marL="0" indent="0" algn="ctr">
              <a:buNone/>
            </a:pPr>
            <a:r>
              <a:rPr lang="ru-RU" dirty="0" smtClean="0"/>
              <a:t>(1599 – 1641)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91880" y="5085184"/>
            <a:ext cx="2217420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Якоб </a:t>
            </a:r>
            <a:r>
              <a:rPr lang="ru-RU" dirty="0" err="1" smtClean="0"/>
              <a:t>Йорданс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(1593- 1678)</a:t>
            </a:r>
            <a:endParaRPr lang="ru-RU" dirty="0"/>
          </a:p>
        </p:txBody>
      </p:sp>
      <p:pic>
        <p:nvPicPr>
          <p:cNvPr id="36866" name="Picture 2" descr="Anthonis van Dyck 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39"/>
            <a:ext cx="2831038" cy="33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Jordaens Self-Portrait among Parents Brothers and Sisters deta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800" y="1667242"/>
            <a:ext cx="20955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6012160" y="5881464"/>
            <a:ext cx="2736304" cy="643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ru-RU" dirty="0" smtClean="0"/>
              <a:t>Франс </a:t>
            </a:r>
            <a:r>
              <a:rPr lang="ru-RU" dirty="0" err="1" smtClean="0"/>
              <a:t>Снейдерс</a:t>
            </a:r>
            <a:r>
              <a:rPr lang="ru-RU" dirty="0" smtClean="0"/>
              <a:t>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dirty="0" smtClean="0"/>
              <a:t>(1579- 1657)</a:t>
            </a:r>
            <a:endParaRPr lang="ru-RU" dirty="0"/>
          </a:p>
        </p:txBody>
      </p:sp>
      <p:pic>
        <p:nvPicPr>
          <p:cNvPr id="36870" name="Picture 6" descr="Anthonis van Dyck 026 - Frans Snyders cropped and downsiz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963" y="1988839"/>
            <a:ext cx="2707501" cy="338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70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04664"/>
            <a:ext cx="3384376" cy="1440160"/>
          </a:xfrm>
        </p:spPr>
        <p:txBody>
          <a:bodyPr/>
          <a:lstStyle/>
          <a:p>
            <a:r>
              <a:rPr lang="ru-RU" sz="2400" b="1" dirty="0" smtClean="0"/>
              <a:t>Союз Земли и Воды </a:t>
            </a:r>
            <a:br>
              <a:rPr lang="ru-RU" sz="2400" b="1" dirty="0" smtClean="0"/>
            </a:br>
            <a:r>
              <a:rPr lang="ru-RU" sz="2400" b="1" dirty="0" smtClean="0"/>
              <a:t>(1618)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80112" y="5805264"/>
            <a:ext cx="3240360" cy="79208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Государственный Эрмитаж. Санкт-Петербург.</a:t>
            </a:r>
            <a:endParaRPr lang="ru-RU" dirty="0"/>
          </a:p>
        </p:txBody>
      </p:sp>
      <p:pic>
        <p:nvPicPr>
          <p:cNvPr id="37890" name="Picture 2" descr="http://macrosvit.com.ua/i/24108/544-4202953961/soyuz-zemli-i-vody-antverpen-i-sheld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2" t="6247" r="7992" b="5628"/>
          <a:stretch/>
        </p:blipFill>
        <p:spPr bwMode="auto">
          <a:xfrm>
            <a:off x="179512" y="228600"/>
            <a:ext cx="5184576" cy="649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308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71942" cy="648072"/>
          </a:xfrm>
        </p:spPr>
        <p:txBody>
          <a:bodyPr/>
          <a:lstStyle/>
          <a:p>
            <a:r>
              <a:rPr lang="ru-RU" dirty="0" smtClean="0"/>
              <a:t>Битва амазонок с греками</a:t>
            </a:r>
            <a:endParaRPr lang="ru-RU" dirty="0"/>
          </a:p>
        </p:txBody>
      </p:sp>
      <p:pic>
        <p:nvPicPr>
          <p:cNvPr id="32770" name="Picture 2" descr="http://www.intofineart.com/upload1/file-admin/images/new25/Peter%20Paul%20Rubens-9537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9727"/>
            <a:ext cx="8150929" cy="581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329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228</TotalTime>
  <Words>169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Твердый переплет</vt:lpstr>
      <vt:lpstr>Презентация PowerPoint</vt:lpstr>
      <vt:lpstr>Питер Пауэл Рубенс  (1577 – 1640)</vt:lpstr>
      <vt:lpstr>Презентация PowerPoint</vt:lpstr>
      <vt:lpstr>Даниил во рву со львами</vt:lpstr>
      <vt:lpstr>Пейзаж с водопоем</vt:lpstr>
      <vt:lpstr>Презентация PowerPoint</vt:lpstr>
      <vt:lpstr>Ученики Рубенса</vt:lpstr>
      <vt:lpstr>Союз Земли и Воды  (1618)</vt:lpstr>
      <vt:lpstr>Битва амазонок с греками</vt:lpstr>
      <vt:lpstr>Персей и Андромеда</vt:lpstr>
      <vt:lpstr>Материалы и 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</dc:creator>
  <cp:lastModifiedBy>22</cp:lastModifiedBy>
  <cp:revision>25</cp:revision>
  <dcterms:created xsi:type="dcterms:W3CDTF">2015-10-11T03:49:14Z</dcterms:created>
  <dcterms:modified xsi:type="dcterms:W3CDTF">2015-10-19T14:43:48Z</dcterms:modified>
</cp:coreProperties>
</file>