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5" r:id="rId3"/>
    <p:sldId id="267" r:id="rId4"/>
    <p:sldId id="257" r:id="rId5"/>
    <p:sldId id="271" r:id="rId6"/>
    <p:sldId id="259" r:id="rId7"/>
    <p:sldId id="274" r:id="rId8"/>
    <p:sldId id="280" r:id="rId9"/>
    <p:sldId id="269" r:id="rId10"/>
    <p:sldId id="278" r:id="rId11"/>
    <p:sldId id="260" r:id="rId12"/>
    <p:sldId id="272" r:id="rId13"/>
    <p:sldId id="263" r:id="rId14"/>
    <p:sldId id="262" r:id="rId15"/>
    <p:sldId id="265" r:id="rId16"/>
    <p:sldId id="277" r:id="rId17"/>
    <p:sldId id="27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10000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 advClick="0" advTm="10000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 advClick="0" advTm="10000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 advClick="0" advTm="10000">
    <p:wipe dir="r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Красоты земли </a:t>
            </a:r>
            <a:r>
              <a:rPr lang="ru-RU" b="1" dirty="0" err="1" smtClean="0"/>
              <a:t>вилегодской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886200"/>
            <a:ext cx="8482042" cy="900122"/>
          </a:xfrm>
        </p:spPr>
        <p:txBody>
          <a:bodyPr/>
          <a:lstStyle/>
          <a:p>
            <a:r>
              <a:rPr lang="ru-RU" dirty="0" smtClean="0"/>
              <a:t>Без воды не будет в мире красоты!</a:t>
            </a:r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000496" y="5643578"/>
            <a:ext cx="4786346" cy="900122"/>
          </a:xfrm>
          <a:prstGeom prst="rect">
            <a:avLst/>
          </a:prstGeom>
        </p:spPr>
        <p:txBody>
          <a:bodyPr vert="horz" anchor="b">
            <a:normAutofit fontScale="55000" lnSpcReduction="20000"/>
          </a:bodyPr>
          <a:lstStyle/>
          <a:p>
            <a:pPr>
              <a:defRPr/>
            </a:pPr>
            <a:r>
              <a:rPr lang="ru-RU" sz="2400" dirty="0" smtClean="0"/>
              <a:t>Работу выполнили </a:t>
            </a:r>
            <a:r>
              <a:rPr lang="ru-RU" sz="2400" smtClean="0"/>
              <a:t>учащиеся 7 </a:t>
            </a:r>
            <a:r>
              <a:rPr lang="ru-RU" sz="2400" dirty="0" smtClean="0"/>
              <a:t>класса</a:t>
            </a:r>
            <a:r>
              <a:rPr lang="ru-RU" sz="2400" smtClean="0"/>
              <a:t>, </a:t>
            </a:r>
          </a:p>
          <a:p>
            <a:pPr>
              <a:defRPr/>
            </a:pPr>
            <a:r>
              <a:rPr lang="ru-RU" sz="2400" smtClean="0"/>
              <a:t>члены  </a:t>
            </a:r>
            <a:r>
              <a:rPr lang="ru-RU" sz="2400" dirty="0" smtClean="0"/>
              <a:t>кружка «Химия для любознательных» </a:t>
            </a:r>
          </a:p>
          <a:p>
            <a:pPr>
              <a:defRPr/>
            </a:pPr>
            <a:r>
              <a:rPr lang="ru-RU" sz="2400" dirty="0" smtClean="0"/>
              <a:t>МОУ «</a:t>
            </a:r>
            <a:r>
              <a:rPr lang="ru-RU" sz="2400" dirty="0" err="1" smtClean="0"/>
              <a:t>Вилегодская</a:t>
            </a:r>
            <a:r>
              <a:rPr lang="ru-RU" sz="2400" dirty="0" smtClean="0"/>
              <a:t> СОШ»</a:t>
            </a:r>
          </a:p>
          <a:p>
            <a:pPr>
              <a:defRPr/>
            </a:pPr>
            <a:r>
              <a:rPr lang="ru-RU" sz="2400" dirty="0" smtClean="0"/>
              <a:t>Учитель – </a:t>
            </a:r>
            <a:r>
              <a:rPr lang="ru-RU" sz="2400" dirty="0" err="1" smtClean="0"/>
              <a:t>Непеина</a:t>
            </a:r>
            <a:r>
              <a:rPr lang="ru-RU" sz="2400" dirty="0" smtClean="0"/>
              <a:t> Т.А.</a:t>
            </a:r>
          </a:p>
          <a:p>
            <a:pPr>
              <a:defRPr/>
            </a:pPr>
            <a:r>
              <a:rPr lang="ru-RU" dirty="0" smtClean="0"/>
              <a:t>Октябрь 2015 г.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Click="0" advTm="10000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86800" cy="838200"/>
          </a:xfrm>
        </p:spPr>
        <p:txBody>
          <a:bodyPr/>
          <a:lstStyle/>
          <a:p>
            <a:r>
              <a:rPr lang="ru-RU" dirty="0" smtClean="0"/>
              <a:t>От реки веет холодком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lum/>
          </a:blip>
          <a:srcRect/>
          <a:stretch>
            <a:fillRect/>
          </a:stretch>
        </p:blipFill>
        <p:spPr bwMode="auto">
          <a:xfrm>
            <a:off x="642910" y="1000108"/>
            <a:ext cx="7956579" cy="5395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0000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P10110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lum/>
          </a:blip>
          <a:srcRect/>
          <a:stretch>
            <a:fillRect/>
          </a:stretch>
        </p:blipFill>
        <p:spPr bwMode="auto">
          <a:xfrm>
            <a:off x="785786" y="642918"/>
            <a:ext cx="7643866" cy="5732899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0000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Доброе утро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1285860"/>
            <a:ext cx="7766078" cy="5181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0000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P10108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642918"/>
            <a:ext cx="8215370" cy="589599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0000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ПЕРВЫЙ СНЕГ</a:t>
            </a:r>
            <a:endParaRPr lang="ru-RU" sz="3200" dirty="0"/>
          </a:p>
        </p:txBody>
      </p:sp>
      <p:pic>
        <p:nvPicPr>
          <p:cNvPr id="6146" name="Picture 2" descr="C:\Users\User\Desktop\P10115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30749" y="714356"/>
            <a:ext cx="4184623" cy="4857784"/>
          </a:xfrm>
          <a:prstGeom prst="rect">
            <a:avLst/>
          </a:prstGeom>
          <a:noFill/>
        </p:spPr>
      </p:pic>
      <p:pic>
        <p:nvPicPr>
          <p:cNvPr id="9" name="Рисунок 8" descr="C:\Users\User\Desktop\P101151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1500174"/>
            <a:ext cx="350046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0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P10108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571480"/>
            <a:ext cx="7881995" cy="5911495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0000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ДЕТСАД\Desktop\Новая папка\P10108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500042"/>
            <a:ext cx="7725230" cy="578645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0000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Валя\P10305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4414" y="285728"/>
            <a:ext cx="6786610" cy="508995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1472" y="5357826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Вода дарит нам много волшебных встреч с удивительным миром природы!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БЕРЕГИТЕ ВОДУ!!!</a:t>
            </a:r>
          </a:p>
        </p:txBody>
      </p:sp>
    </p:spTree>
  </p:cSld>
  <p:clrMapOvr>
    <a:masterClrMapping/>
  </p:clrMapOvr>
  <p:transition spd="slow" advClick="0" advTm="10000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286496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НАША ВИЛЕДЬ</a:t>
            </a:r>
            <a:endParaRPr lang="ru-RU" sz="3200" dirty="0"/>
          </a:p>
        </p:txBody>
      </p:sp>
      <p:pic>
        <p:nvPicPr>
          <p:cNvPr id="5122" name="Picture 2" descr="C:\Users\User\Desktop\P10115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52" y="1071546"/>
            <a:ext cx="6929486" cy="519711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4348" y="214290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Вода- удивительное вещество.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Она создаёт великолепный окружающий  мир!!!</a:t>
            </a:r>
          </a:p>
        </p:txBody>
      </p:sp>
    </p:spTree>
  </p:cSld>
  <p:clrMapOvr>
    <a:masterClrMapping/>
  </p:clrMapOvr>
  <p:transition spd="slow" advClick="0" advTm="10000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38200"/>
          </a:xfrm>
        </p:spPr>
        <p:txBody>
          <a:bodyPr/>
          <a:lstStyle/>
          <a:p>
            <a:r>
              <a:rPr lang="ru-RU" dirty="0" smtClean="0"/>
              <a:t>Необъятные просторы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857232"/>
            <a:ext cx="8571341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0000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357166"/>
            <a:ext cx="5614998" cy="58177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МЫШКИНО</a:t>
            </a:r>
            <a:endParaRPr lang="ru-RU" sz="3200" dirty="0"/>
          </a:p>
        </p:txBody>
      </p:sp>
      <p:pic>
        <p:nvPicPr>
          <p:cNvPr id="13" name="Рисунок 12" descr="C:\Users\User\Desktop\IMG_010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2863356" y="994240"/>
            <a:ext cx="6488869" cy="4928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 advClick="0" advTm="10000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571480"/>
            <a:ext cx="7498291" cy="5623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0000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C:\Users\User\Desktop\P101108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571744"/>
            <a:ext cx="5643570" cy="428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285860"/>
            <a:ext cx="3257544" cy="438896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КОЧНИХА</a:t>
            </a:r>
            <a:endParaRPr lang="ru-RU" sz="3200" dirty="0"/>
          </a:p>
        </p:txBody>
      </p:sp>
      <p:pic>
        <p:nvPicPr>
          <p:cNvPr id="3074" name="Picture 2" descr="C:\Users\User\Desktop\IMG_033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48607" y="142852"/>
            <a:ext cx="5495393" cy="4121545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0000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вечереет</a:t>
            </a:r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1071546"/>
            <a:ext cx="7784075" cy="5266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0000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838200"/>
          </a:xfrm>
        </p:spPr>
        <p:txBody>
          <a:bodyPr/>
          <a:lstStyle/>
          <a:p>
            <a:r>
              <a:rPr lang="ru-RU" dirty="0" smtClean="0"/>
              <a:t>Вечерний  туман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1000108"/>
            <a:ext cx="7643866" cy="554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0000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838200"/>
          </a:xfrm>
        </p:spPr>
        <p:txBody>
          <a:bodyPr/>
          <a:lstStyle/>
          <a:p>
            <a:r>
              <a:rPr lang="ru-RU" dirty="0" err="1" smtClean="0"/>
              <a:t>Розовый</a:t>
            </a:r>
            <a:r>
              <a:rPr lang="ru-RU" dirty="0" smtClean="0"/>
              <a:t>  закат  раскрасил  небо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lum/>
          </a:blip>
          <a:srcRect/>
          <a:stretch>
            <a:fillRect/>
          </a:stretch>
        </p:blipFill>
        <p:spPr bwMode="auto">
          <a:xfrm>
            <a:off x="1000100" y="928670"/>
            <a:ext cx="7432700" cy="557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0000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241</TotalTime>
  <Words>83</Words>
  <Application>Microsoft Office PowerPoint</Application>
  <PresentationFormat>Экран (4:3)</PresentationFormat>
  <Paragraphs>21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Красоты земли вилегодской</vt:lpstr>
      <vt:lpstr>НАША ВИЛЕДЬ</vt:lpstr>
      <vt:lpstr>Необъятные просторы</vt:lpstr>
      <vt:lpstr>МЫШКИНО</vt:lpstr>
      <vt:lpstr>Слайд 5</vt:lpstr>
      <vt:lpstr>КОЧНИХА</vt:lpstr>
      <vt:lpstr>вечереет</vt:lpstr>
      <vt:lpstr>Вечерний  туман</vt:lpstr>
      <vt:lpstr>Розовый  закат  раскрасил  небо</vt:lpstr>
      <vt:lpstr>От реки веет холодком</vt:lpstr>
      <vt:lpstr>Слайд 11</vt:lpstr>
      <vt:lpstr>Доброе утро</vt:lpstr>
      <vt:lpstr>Слайд 13</vt:lpstr>
      <vt:lpstr>ПЕРВЫЙ СНЕГ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Красоты земли вилегодской</dc:title>
  <dc:creator>Пользователь</dc:creator>
  <cp:lastModifiedBy>Пользователь</cp:lastModifiedBy>
  <cp:revision>37</cp:revision>
  <dcterms:created xsi:type="dcterms:W3CDTF">2015-10-07T17:34:20Z</dcterms:created>
  <dcterms:modified xsi:type="dcterms:W3CDTF">2015-10-19T17:42:20Z</dcterms:modified>
</cp:coreProperties>
</file>