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4" r:id="rId6"/>
    <p:sldId id="291" r:id="rId7"/>
    <p:sldId id="265" r:id="rId8"/>
    <p:sldId id="288" r:id="rId9"/>
    <p:sldId id="280" r:id="rId10"/>
    <p:sldId id="282" r:id="rId11"/>
    <p:sldId id="275" r:id="rId12"/>
    <p:sldId id="266" r:id="rId13"/>
    <p:sldId id="267" r:id="rId14"/>
    <p:sldId id="281" r:id="rId15"/>
    <p:sldId id="269" r:id="rId16"/>
    <p:sldId id="289" r:id="rId17"/>
    <p:sldId id="270" r:id="rId18"/>
    <p:sldId id="283" r:id="rId19"/>
    <p:sldId id="284" r:id="rId20"/>
    <p:sldId id="277" r:id="rId21"/>
    <p:sldId id="261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1C15FA7-D889-4FC8-AA1A-CE9A0DA2B068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C85B839-C8FA-4483-A03B-0AD48E36C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0"/>
            <a:ext cx="6172200" cy="2285992"/>
          </a:xfrm>
        </p:spPr>
        <p:txBody>
          <a:bodyPr>
            <a:noAutofit/>
          </a:bodyPr>
          <a:lstStyle/>
          <a:p>
            <a:pPr algn="ctr"/>
            <a:r>
              <a:rPr lang="ru-RU" sz="1800" b="0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Архангельской области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учреждение</a:t>
            </a:r>
            <a:r>
              <a:rPr lang="ru-RU" sz="1800" b="0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Архангельской области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«Северодвинский техникум социальной инфраструктуры»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(ГАПОУ АО «СТСИ»)</a:t>
            </a: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2571744"/>
            <a:ext cx="6172200" cy="1357322"/>
          </a:xfrm>
        </p:spPr>
        <p:txBody>
          <a:bodyPr/>
          <a:lstStyle/>
          <a:p>
            <a:r>
              <a:rPr lang="ru-RU" dirty="0" smtClean="0"/>
              <a:t> </a:t>
            </a:r>
          </a:p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«А-ля мутон, фонтанж, алонжевый…»</a:t>
            </a:r>
          </a:p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(история постижерного искусства и париков)</a:t>
            </a:r>
          </a:p>
          <a:p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267318" y="4929174"/>
            <a:ext cx="3876682" cy="192882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Выполнила: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Бармина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Валерия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Обучающаяся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I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курса гр. 123-124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Профессия СПО: «Парикмахер»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Руководитель: Воробьёва Н.В.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преподаватель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003-002-Do-1713-goda-damy-vysshego-obschestva-vsjo-eschjo-nosjat-fontanzh-chepet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428604"/>
            <a:ext cx="4430421" cy="5300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4282" y="1643050"/>
            <a:ext cx="3657600" cy="450056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Россию мода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фонтанжи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пришла только в середине 90-х годов XVII века, носили его преимущественно жёны и дочери иностранцев.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43438" y="1500174"/>
            <a:ext cx="3786214" cy="497377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Парик а-ля мутон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завивка на мужских париках начала XVIII века во Франции, при которой волосы располагались мелкими колечками по всей поверхности парика без пробора.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rasti-kosa.ru/books/item/f00/s00/z0000015/pic/000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28670"/>
            <a:ext cx="402597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6286512" y="1901952"/>
            <a:ext cx="2428892" cy="49560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Уже позднее появились небольшие парички с косичкой сзади и буклями на висках.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Рисунок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835" b="7835"/>
          <a:stretch>
            <a:fillRect/>
          </a:stretch>
        </p:blipFill>
        <p:spPr>
          <a:xfrm>
            <a:off x="0" y="0"/>
            <a:ext cx="61722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5992"/>
            <a:ext cx="3657600" cy="388620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Михаила Васильевича Ломоносова уже очень сложно представить без его замечательного припудренного парика.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f3991aa19b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143372" y="785794"/>
            <a:ext cx="3964809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00562" y="1500174"/>
            <a:ext cx="3657600" cy="45720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Мода на «натуральные» женские парики кратковременно возродилась в 1980-е. Парики украшали женщин и мужчин с редкими волосами или вовсе без волос.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 descr="C:\Users\Олеся\Desktop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857232"/>
            <a:ext cx="4144532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Современные парики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352928" cy="487375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Трессом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называют определенным образом сплетенные либо простроченные на машинке тесемки из волос.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леся\Desktop\91163915_5_644x461_ruchnoe-tressirovanie-volos-dlya-naraschivaniya-kievskaya-obl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714620"/>
            <a:ext cx="6562728" cy="3933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10715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МОНТЮР -  рядами. Для того чтобы изготовить один парик, необходимо примерно 8-10 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тресса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www.hairdesign.ru/img/products/wigs/wig-blond3-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6572296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1aisC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7643866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1538" y="1857364"/>
            <a:ext cx="3357586" cy="468802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Существует большое количество методов создания париков и шиньонов, однако самому первому, ручному методу, по-прежнему нет равных!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357298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Сравнительная характеристика натурального и искусственного парика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1463040"/>
          <a:ext cx="74676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Виды париков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Преимущества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Недостатки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Натуральные парики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-возможность покраски</a:t>
                      </a:r>
                    </a:p>
                    <a:p>
                      <a:pPr fontAlgn="base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-глажка или завивка</a:t>
                      </a:r>
                    </a:p>
                    <a:p>
                      <a:pPr fontAlgn="base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-укладка</a:t>
                      </a:r>
                    </a:p>
                    <a:p>
                      <a:pPr fontAlgn="base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-натуральный вид при носке</a:t>
                      </a: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-долговечность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укладка после каждой стирки</a:t>
                      </a:r>
                    </a:p>
                    <a:p>
                      <a:pPr fontAlgn="base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высокая стоимость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Искусственные парики </a:t>
                      </a:r>
                      <a:r>
                        <a:rPr kumimoji="0" lang="ru-RU" sz="2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(делают 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 винила, акрила, полиамида)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отсутствие ухода</a:t>
                      </a:r>
                    </a:p>
                    <a:p>
                      <a:pPr fontAlgn="base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низкая цена</a:t>
                      </a: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легкость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-недолговечность</a:t>
                      </a:r>
                    </a:p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невозможность покраски и укладки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329642" cy="58150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Основное правило для желающих носить парики - не парик вместо собственных волос, а  регулярный и тщательный уход за своими волосами. Единственное исключение можно сделать лишь для людей в этом отношении совершенно безнадежных, попросту говоря, лысых.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www.runyweb.com/images/articles/12349/454-292-bold_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571744"/>
            <a:ext cx="6331033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Демонстрация значимости постижерного дела как искусства и профессии  в деятельности парикмахера.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Рассказать об истории парика.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Показать и охарактеризовать современные парики.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Рекомендовать правила ухода за париками.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Рекомендации по уходу за париком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1143008"/>
          </a:xfrm>
        </p:spPr>
        <p:txBody>
          <a:bodyPr>
            <a:noAutofit/>
          </a:bodyPr>
          <a:lstStyle/>
          <a:p>
            <a:pPr algn="ctr"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Тот, кто хочет украсить себя париком, должен постоянно о нем заботиться. А это значит, не давать ему сильно загрязняться.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еся\Desktop\articles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214686"/>
            <a:ext cx="3214710" cy="3364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pad1.whstatic.com/images/thumb/9/9e/Protect-and-Care-for-a-Wig-Step-1.jpg/670px-Protect-and-Care-for-a-Wig-Step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143248"/>
            <a:ext cx="4383475" cy="3362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Изучив историю париков и постижерного искусства, мы выяснили, что сначала парики выполняли чисто практическую функцию- скрывали недостатки головы или волос. А уже позже парики стали частью моды и зародилось новое направление – постижерное искусство.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 (3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643050"/>
            <a:ext cx="4026362" cy="40052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69335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143900" cy="6858000"/>
          </a:xfr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214546" y="2857496"/>
            <a:ext cx="4429156" cy="2071702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Спасибо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внимание!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6" descr="8vneZc-frf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1428737"/>
            <a:ext cx="3000396" cy="5429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париков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4488"/>
            <a:ext cx="5829312" cy="475946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Самые первые парики изготавливались и использовались не для украшения владельцев.</a:t>
            </a:r>
            <a:endParaRPr lang="ru-RU" dirty="0"/>
          </a:p>
        </p:txBody>
      </p:sp>
      <p:pic>
        <p:nvPicPr>
          <p:cNvPr id="1027" name="Picture 3" descr="http://umida.ru/wp-content/uploads/2012/03/w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000372"/>
            <a:ext cx="2571768" cy="3506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Олеся\Desktop\Безымян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000372"/>
            <a:ext cx="2643206" cy="3562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730" b="673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6357950" y="1901952"/>
            <a:ext cx="2428892" cy="49560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первых государствах, появившихся до нашей эры, парик считался атрибутом власти вельмож правителей государства.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AutoShape 4" descr="Картинки по запросу парики в древ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Картинки по запросу парики в древ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Картинки по запросу парики в древ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Картинки по запросу парики в древ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0" name="AutoShape 12" descr="Картинки по запросу парики в древност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114300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Впервые мода на парики пошла в королевские дворы Западной Европы </a:t>
            </a:r>
            <a:r>
              <a:rPr lang="ru-RU" dirty="0" smtClean="0"/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ХIV-ХVIII</a:t>
            </a:r>
            <a:r>
              <a:rPr lang="ru-RU" dirty="0" smtClean="0"/>
              <a:t> вв.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C:\Users\Олеся\Desktop\карта-Западной-Европ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00174"/>
            <a:ext cx="5835655" cy="4949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43182"/>
            <a:ext cx="3186106" cy="383077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Однажды королева Франции Бланка Кастильская неожиданно потеряла волосы.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mg1.liveinternet.ru/images/attach/c/1/56/10/56010907_BlancheDeCast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857232"/>
            <a:ext cx="4099585" cy="5229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5901" b="5901"/>
          <a:stretch>
            <a:fillRect/>
          </a:stretch>
        </p:blipFill>
        <p:spPr>
          <a:xfrm>
            <a:off x="0" y="0"/>
            <a:ext cx="61722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6286512" y="1214422"/>
            <a:ext cx="2428892" cy="4956048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Людовике в  XIV веке работало множество парикмахеров, которыми была придумана технология изготовления аллонжа – знаменитого удлиненного парика.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9599388_6_1679_duchesse_de_fonta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610" r="461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57950" y="1285860"/>
            <a:ext cx="2428892" cy="4956048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Анжелика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Руссиль-Фонтанж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нечаянно растрепала свои локоны и, чтобы длинные волосы не мешали ей охотиться, подвязала их куском кружева.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0" y="2214554"/>
            <a:ext cx="3657600" cy="445771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Вначале причёска была низкая и напоминала современную причёску «хвост». Со временем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фонтанжи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становились всё выше и причудливее.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Рисунок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4186939" cy="58285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686</TotalTime>
  <Words>512</Words>
  <Application>Microsoft Office PowerPoint</Application>
  <PresentationFormat>Экран (4:3)</PresentationFormat>
  <Paragraphs>62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Министерство образования И науки Архангельской области государственное автономное профессиональное образовательное  учреждение Архангельской области «Северодвинский техникум социальной инфраструктуры»   (ГАПОУ АО «СТСИ»)</vt:lpstr>
      <vt:lpstr>Слайд 2</vt:lpstr>
      <vt:lpstr>История париков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Современные парики </vt:lpstr>
      <vt:lpstr>Слайд 16</vt:lpstr>
      <vt:lpstr>Слайд 17</vt:lpstr>
      <vt:lpstr>Сравнительная характеристика натурального и искусственного парика</vt:lpstr>
      <vt:lpstr>Слайд 19</vt:lpstr>
      <vt:lpstr>Рекомендации по уходу за париком </vt:lpstr>
      <vt:lpstr>Заключение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Наталья</cp:lastModifiedBy>
  <cp:revision>75</cp:revision>
  <dcterms:created xsi:type="dcterms:W3CDTF">2015-10-07T16:50:38Z</dcterms:created>
  <dcterms:modified xsi:type="dcterms:W3CDTF">2015-10-17T18:34:54Z</dcterms:modified>
</cp:coreProperties>
</file>