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79" r:id="rId7"/>
    <p:sldId id="261" r:id="rId8"/>
    <p:sldId id="263" r:id="rId9"/>
    <p:sldId id="264" r:id="rId10"/>
    <p:sldId id="262" r:id="rId11"/>
    <p:sldId id="267" r:id="rId12"/>
    <p:sldId id="265" r:id="rId13"/>
    <p:sldId id="268" r:id="rId14"/>
    <p:sldId id="273" r:id="rId15"/>
    <p:sldId id="269" r:id="rId16"/>
    <p:sldId id="277" r:id="rId17"/>
    <p:sldId id="278" r:id="rId18"/>
    <p:sldId id="270" r:id="rId19"/>
    <p:sldId id="271" r:id="rId20"/>
    <p:sldId id="272" r:id="rId21"/>
    <p:sldId id="266" r:id="rId22"/>
    <p:sldId id="274" r:id="rId23"/>
  </p:sldIdLst>
  <p:sldSz cx="9144000" cy="6858000" type="screen4x3"/>
  <p:notesSz cx="6858000" cy="9144000"/>
  <p:custDataLst>
    <p:tags r:id="rId24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3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3" cstate="print">
            <a:clrChange>
              <a:clrFrom>
                <a:srgbClr val="FFFFF7"/>
              </a:clrFrom>
              <a:clrTo>
                <a:srgbClr val="FFFF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685516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916832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BF343-607E-4A8A-A81D-AC8711A99A23}" type="datetimeFigureOut">
              <a:rPr lang="ru-RU"/>
              <a:pPr>
                <a:defRPr/>
              </a:pPr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44691C-BD82-48D4-8488-06DE271F58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09989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72FCA5-5EBD-4C4A-B610-1B33BB947DE9}" type="datetimeFigureOut">
              <a:rPr lang="ru-RU"/>
              <a:pPr>
                <a:defRPr/>
              </a:pPr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09A5CF-8243-44D2-8222-3EB3FA0605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99377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C0F1DD-960B-4270-AF44-27CFD81F649B}" type="datetimeFigureOut">
              <a:rPr lang="ru-RU"/>
              <a:pPr>
                <a:defRPr/>
              </a:pPr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529590-527E-4B19-B470-967C6E6B8E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41861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мка 6"/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2089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B942A1-7EB6-43D6-9A33-4F1C7556B5EB}" type="datetimeFigureOut">
              <a:rPr lang="ru-RU"/>
              <a:pPr>
                <a:defRPr/>
              </a:pPr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8AD17-08B4-4CE6-9927-28F51F4333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29860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13C7A2-5E05-4F71-8EEE-3CBB312F5C77}" type="datetimeFigureOut">
              <a:rPr lang="ru-RU"/>
              <a:pPr>
                <a:defRPr/>
              </a:pPr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672C71-D2DE-448C-884D-1A5DD0397E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0887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1185BA-3AF1-4CC7-9BBE-9955989B5600}" type="datetimeFigureOut">
              <a:rPr lang="ru-RU"/>
              <a:pPr>
                <a:defRPr/>
              </a:pPr>
              <a:t>19.10.2015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EF16D9-BE60-4D7F-8833-0343BB2ACD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11143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5681B2-842C-406B-A65B-6D07E45E7B03}" type="datetimeFigureOut">
              <a:rPr lang="ru-RU"/>
              <a:pPr>
                <a:defRPr/>
              </a:pPr>
              <a:t>19.10.2015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2E20BD-7E76-430C-90CC-2C94B25641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8514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7F10FC-0424-49C2-86AC-56CEAE2661E5}" type="datetimeFigureOut">
              <a:rPr lang="ru-RU"/>
              <a:pPr>
                <a:defRPr/>
              </a:pPr>
              <a:t>19.10.2015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024AA-C1D5-4559-8DF0-49286D9CD1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53596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BAEF55-B7A6-4CC4-B062-F6DB7DC5F23F}" type="datetimeFigureOut">
              <a:rPr lang="ru-RU"/>
              <a:pPr>
                <a:defRPr/>
              </a:pPr>
              <a:t>19.10.2015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DB782-2151-4D6D-AC6F-8D66570F5A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2219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498192-AA23-416C-93FB-203BA4D49DD7}" type="datetimeFigureOut">
              <a:rPr lang="ru-RU"/>
              <a:pPr>
                <a:defRPr/>
              </a:pPr>
              <a:t>19.10.2015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2E91ED-59A4-47B2-BAAB-AD01A01326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96914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C224EB-784A-49CC-B40E-80B692CC196B}" type="datetimeFigureOut">
              <a:rPr lang="ru-RU"/>
              <a:pPr>
                <a:defRPr/>
              </a:pPr>
              <a:t>19.10.2015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E76D4D-8391-460F-B828-2BE44B5F32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18835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A1BCEB7-D9B5-468A-B147-DA78B282EEA3}" type="datetimeFigureOut">
              <a:rPr lang="ru-RU"/>
              <a:pPr>
                <a:defRPr/>
              </a:pPr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2615148-0DBE-47D4-896F-AFEBE31B30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ctrTitle"/>
          </p:nvPr>
        </p:nvSpPr>
        <p:spPr>
          <a:xfrm>
            <a:off x="755576" y="1052737"/>
            <a:ext cx="7772400" cy="720079"/>
          </a:xfrm>
        </p:spPr>
        <p:txBody>
          <a:bodyPr/>
          <a:lstStyle/>
          <a:p>
            <a:r>
              <a:rPr lang="ru-RU" b="1" dirty="0" smtClean="0">
                <a:solidFill>
                  <a:srgbClr val="0000FF"/>
                </a:solidFill>
              </a:rPr>
              <a:t>Презентация </a:t>
            </a:r>
            <a:br>
              <a:rPr lang="ru-RU" b="1" dirty="0" smtClean="0">
                <a:solidFill>
                  <a:srgbClr val="0000FF"/>
                </a:solidFill>
              </a:rPr>
            </a:br>
            <a:r>
              <a:rPr lang="ru-RU" b="1" dirty="0" smtClean="0">
                <a:solidFill>
                  <a:srgbClr val="0000FF"/>
                </a:solidFill>
              </a:rPr>
              <a:t>«Волшебный мир детства»</a:t>
            </a: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259632" y="5373216"/>
            <a:ext cx="5184576" cy="504056"/>
          </a:xfrm>
        </p:spPr>
        <p:txBody>
          <a:bodyPr/>
          <a:lstStyle/>
          <a:p>
            <a:r>
              <a:rPr lang="ru-RU" sz="2000" b="1" dirty="0" smtClean="0">
                <a:solidFill>
                  <a:srgbClr val="0000FF"/>
                </a:solidFill>
              </a:rPr>
              <a:t>1 младшая группа, 2013г</a:t>
            </a:r>
            <a:r>
              <a:rPr lang="ru-RU" sz="2000" dirty="0" smtClean="0">
                <a:solidFill>
                  <a:srgbClr val="0000FF"/>
                </a:solidFill>
              </a:rPr>
              <a:t>.</a:t>
            </a:r>
          </a:p>
        </p:txBody>
      </p:sp>
      <p:pic>
        <p:nvPicPr>
          <p:cNvPr id="1026" name="Picture 2" descr="H:\Мои рисунки\Фотки садик\Фото 1 мл.гр\IMG_20150127_10302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2060848"/>
            <a:ext cx="5544616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95536" y="548681"/>
            <a:ext cx="7834064" cy="936103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dirty="0" smtClean="0">
                <a:solidFill>
                  <a:srgbClr val="0070C0"/>
                </a:solidFill>
              </a:rPr>
              <a:t>Хороводная игра «Теремок»</a:t>
            </a:r>
            <a:endParaRPr lang="ru-RU" sz="3600" dirty="0">
              <a:solidFill>
                <a:srgbClr val="0070C0"/>
              </a:solidFill>
            </a:endParaRPr>
          </a:p>
        </p:txBody>
      </p:sp>
      <p:pic>
        <p:nvPicPr>
          <p:cNvPr id="3075" name="Picture 3" descr="H:\Мои рисунки\Фотки садик\ср.гр.2\IMG_20150403_16121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268760"/>
            <a:ext cx="7848872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94203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Средняя группа, 2014г.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 descr="H:\Мои рисунки\Фотки садик\ср.гр.2\IMG_20150407_17071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700808"/>
            <a:ext cx="7632848" cy="4471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97184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3826768" cy="547260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9219" name="Picture 3" descr="H:\Мои рисунки\Фотки садик\ср.гр.2\Фото172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476672"/>
            <a:ext cx="3816424" cy="5649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:\Мои рисунки\Фотки садик\ср.гр.2\Фото172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476672"/>
            <a:ext cx="3744416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55849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2" name="Picture 2" descr="H:\Мои рисунки\Фотки садик\ср.гр.2\IMG_20150331_09460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1484784"/>
            <a:ext cx="5832648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30539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00FF"/>
                </a:solidFill>
              </a:rPr>
              <a:t>На празднике «</a:t>
            </a:r>
            <a:r>
              <a:rPr lang="ru-RU" dirty="0" err="1" smtClean="0">
                <a:solidFill>
                  <a:srgbClr val="0000FF"/>
                </a:solidFill>
              </a:rPr>
              <a:t>Шагаа</a:t>
            </a:r>
            <a:r>
              <a:rPr lang="ru-RU" dirty="0" smtClean="0">
                <a:solidFill>
                  <a:srgbClr val="0000FF"/>
                </a:solidFill>
              </a:rPr>
              <a:t>»</a:t>
            </a:r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H:\Мои рисунки\Фотки садик\Шагаа 2ср\DSC_019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340768"/>
            <a:ext cx="7848872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94834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«Мы умеем танцевать…»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:\Мои рисунки\Фотки садик\Шагаа 2ср\DSC_024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412776"/>
            <a:ext cx="7416824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68138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Танец с цветочками</a:t>
            </a:r>
            <a:endParaRPr lang="ru-RU" dirty="0"/>
          </a:p>
        </p:txBody>
      </p:sp>
      <p:pic>
        <p:nvPicPr>
          <p:cNvPr id="1026" name="Picture 2" descr="H:\Мои рисунки\Фотки садик\2 ср.гр. 8 марта\DSC0194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124744"/>
            <a:ext cx="7848872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73466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«Водим, водим хоровод»</a:t>
            </a:r>
            <a:endParaRPr lang="ru-RU" dirty="0"/>
          </a:p>
        </p:txBody>
      </p:sp>
      <p:pic>
        <p:nvPicPr>
          <p:cNvPr id="2050" name="Picture 2" descr="H:\Мои рисунки\Фотки садик\2 ср.гр. 8 марта\DSC0195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1772816"/>
            <a:ext cx="7056784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23457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Старшая группа, 2015г.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H:\Мои рисунки\Фотки садик\ст.группа2015\IMG_20151007_09353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628800"/>
            <a:ext cx="8820472" cy="454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538047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Мы на экскурсии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H:\Мои рисунки\Фотки садик\ст.группа2015\IMG_20151007_09431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62" y="1268760"/>
            <a:ext cx="7992888" cy="4694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03804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517232"/>
            <a:ext cx="8229600" cy="608931"/>
          </a:xfrm>
        </p:spPr>
        <p:txBody>
          <a:bodyPr/>
          <a:lstStyle/>
          <a:p>
            <a:endParaRPr lang="ru-RU" sz="2400" dirty="0" smtClean="0"/>
          </a:p>
          <a:p>
            <a:r>
              <a:rPr lang="ru-RU" sz="2400" dirty="0" smtClean="0"/>
              <a:t>2 младшая группа «Мы маленькие грибочки»</a:t>
            </a:r>
            <a:endParaRPr lang="ru-RU" sz="2400" dirty="0"/>
          </a:p>
        </p:txBody>
      </p:sp>
      <p:pic>
        <p:nvPicPr>
          <p:cNvPr id="2050" name="Picture 2" descr="H:\Мои рисунки\Фотки садик\фото2мл.гр\DSC_028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548680"/>
            <a:ext cx="7992888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1199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Наша дружная группа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H:\Мои рисунки\Фотки садик\ст.группа2015\IMG_20151007_09314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484784"/>
            <a:ext cx="8244408" cy="4766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55949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:\Мои рисунки\Фотки садик\ст.группа2015\Новая папка\IMG_20150929_10030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196752"/>
            <a:ext cx="4032448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H:\Мои рисунки\Фотки садик\ст.группа2015\Новая папка\IMG_20150929_10083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1196752"/>
            <a:ext cx="3792421" cy="5112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683568" y="476672"/>
            <a:ext cx="7632848" cy="648072"/>
          </a:xfrm>
        </p:spPr>
        <p:txBody>
          <a:bodyPr/>
          <a:lstStyle/>
          <a:p>
            <a:r>
              <a:rPr lang="ru-RU" sz="2800" dirty="0" smtClean="0">
                <a:solidFill>
                  <a:srgbClr val="C00000"/>
                </a:solidFill>
              </a:rPr>
              <a:t>«Солнце, воздух и вода- наши лучшие друзья!»</a:t>
            </a:r>
            <a:endParaRPr lang="ru-RU" sz="2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331910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792088"/>
          </a:xfrm>
        </p:spPr>
        <p:txBody>
          <a:bodyPr/>
          <a:lstStyle/>
          <a:p>
            <a:r>
              <a:rPr lang="ru-RU" dirty="0" smtClean="0"/>
              <a:t>«После бассейна»</a:t>
            </a:r>
            <a:endParaRPr lang="ru-RU" dirty="0"/>
          </a:p>
        </p:txBody>
      </p:sp>
      <p:pic>
        <p:nvPicPr>
          <p:cNvPr id="7171" name="Picture 3" descr="H:\Мои рисунки\Фотки садик\ст.группа2015\Новая папка\IMG_20150930_10245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0364" y="1268760"/>
            <a:ext cx="7543271" cy="4857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2798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sz="1600" dirty="0" smtClean="0"/>
          </a:p>
          <a:p>
            <a:endParaRPr lang="ru-RU" sz="1600" dirty="0" smtClean="0"/>
          </a:p>
        </p:txBody>
      </p:sp>
      <p:pic>
        <p:nvPicPr>
          <p:cNvPr id="4" name="Picture 4" descr="100_0276 - копия - копия (3)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332656"/>
            <a:ext cx="4536182" cy="61649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H:\Мои рисунки\Фотки садик\Фото 1 мл.гр\аолрпи 00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332656"/>
            <a:ext cx="3456384" cy="6164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:\Мои рисунки\Фотки садик\фото2мл.гр\Фото094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548680"/>
            <a:ext cx="5400600" cy="5832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22334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:\Мои рисунки\Фотки садик\фото2мл.гр\Фото097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1" y="548681"/>
            <a:ext cx="7920881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78509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«Лето- славная пора!»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1026" name="Picture 2" descr="C:\Documents and Settings\02\Рабочий стол\Шивит-Доржу\младшая группа дет.сад. 37\2 мл.группа\Фото131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1" y="1412776"/>
            <a:ext cx="4176464" cy="4713387"/>
          </a:xfrm>
          <a:prstGeom prst="rect">
            <a:avLst/>
          </a:prstGeom>
          <a:noFill/>
        </p:spPr>
      </p:pic>
      <p:pic>
        <p:nvPicPr>
          <p:cNvPr id="1028" name="Picture 4" descr="C:\Documents and Settings\02\Рабочий стол\Шивит-Доржу\младшая группа дет.сад. 37\2 мл.группа\Фото146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1412776"/>
            <a:ext cx="4176464" cy="47525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«Спорт любить-сильным быть»</a:t>
            </a:r>
            <a:endParaRPr lang="ru-RU" dirty="0"/>
          </a:p>
        </p:txBody>
      </p:sp>
      <p:pic>
        <p:nvPicPr>
          <p:cNvPr id="5122" name="Picture 2" descr="H:\Мои рисунки\Фотки садик\ср.гр.2\IMG_20150203_09300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0364" y="1600200"/>
            <a:ext cx="7543271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52671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«Мы юные художники»</a:t>
            </a:r>
            <a:endParaRPr lang="ru-RU" dirty="0"/>
          </a:p>
        </p:txBody>
      </p:sp>
      <p:pic>
        <p:nvPicPr>
          <p:cNvPr id="6146" name="Picture 2" descr="H:\Мои рисунки\Фотки садик\ср.гр.2\IMG_20150326_11302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340768"/>
            <a:ext cx="7920880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74712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12974"/>
          </a:xfrm>
        </p:spPr>
        <p:txBody>
          <a:bodyPr/>
          <a:lstStyle/>
          <a:p>
            <a:r>
              <a:rPr lang="ru-RU" dirty="0" smtClean="0"/>
              <a:t>Изучаем правила дорожного движения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H:\Мои рисунки\Фотки садик\ср.гр.2\IMG_20150326_15592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052736"/>
            <a:ext cx="8208912" cy="5119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694747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915d567edb39a2da77eb3a4ab98947f5d3b3a453"/>
</p:tagLst>
</file>

<file path=ppt/theme/theme1.xml><?xml version="1.0" encoding="utf-8"?>
<a:theme xmlns:a="http://schemas.openxmlformats.org/drawingml/2006/main" name="бабочки на желтом 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бабочки на желтом 2</Template>
  <TotalTime>178</TotalTime>
  <Words>88</Words>
  <Application>Microsoft Office PowerPoint</Application>
  <PresentationFormat>Экран (4:3)</PresentationFormat>
  <Paragraphs>19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бабочки на желтом 2</vt:lpstr>
      <vt:lpstr>Презентация  «Волшебный мир детства»</vt:lpstr>
      <vt:lpstr>Презентация PowerPoint</vt:lpstr>
      <vt:lpstr>Презентация PowerPoint</vt:lpstr>
      <vt:lpstr>Презентация PowerPoint</vt:lpstr>
      <vt:lpstr>Презентация PowerPoint</vt:lpstr>
      <vt:lpstr>«Лето- славная пора!»</vt:lpstr>
      <vt:lpstr>«Спорт любить-сильным быть»</vt:lpstr>
      <vt:lpstr>«Мы юные художники»</vt:lpstr>
      <vt:lpstr>Изучаем правила дорожного движения</vt:lpstr>
      <vt:lpstr>Презентация PowerPoint</vt:lpstr>
      <vt:lpstr>Средняя группа, 2014г.</vt:lpstr>
      <vt:lpstr>Презентация PowerPoint</vt:lpstr>
      <vt:lpstr>Презентация PowerPoint</vt:lpstr>
      <vt:lpstr>На празднике «Шагаа»</vt:lpstr>
      <vt:lpstr>«Мы умеем танцевать…»</vt:lpstr>
      <vt:lpstr>Танец с цветочками</vt:lpstr>
      <vt:lpstr>«Водим, водим хоровод»</vt:lpstr>
      <vt:lpstr>Старшая группа, 2015г.</vt:lpstr>
      <vt:lpstr>Мы на экскурсии</vt:lpstr>
      <vt:lpstr>Наша дружная группа</vt:lpstr>
      <vt:lpstr>«Солнце, воздух и вода- наши лучшие друзья!»</vt:lpstr>
      <vt:lpstr>«После бассейна»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Бабочки на желтом фоне</dc:title>
  <dc:creator>Ольга Михайловна</dc:creator>
  <cp:lastModifiedBy>User</cp:lastModifiedBy>
  <cp:revision>21</cp:revision>
  <dcterms:created xsi:type="dcterms:W3CDTF">2014-11-14T20:19:01Z</dcterms:created>
  <dcterms:modified xsi:type="dcterms:W3CDTF">2015-10-19T00:37:38Z</dcterms:modified>
</cp:coreProperties>
</file>