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10/19/2015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Настоящее время: общие вопросы с </a:t>
            </a:r>
            <a:r>
              <a:rPr lang="en-US" dirty="0" smtClean="0"/>
              <a:t>is</a:t>
            </a:r>
            <a:r>
              <a:rPr lang="ru-RU" dirty="0" smtClean="0"/>
              <a:t>, </a:t>
            </a:r>
            <a:r>
              <a:rPr lang="en-US" dirty="0" smtClean="0"/>
              <a:t>can</a:t>
            </a:r>
            <a:r>
              <a:rPr lang="ru-RU" dirty="0" smtClean="0"/>
              <a:t>, </a:t>
            </a:r>
            <a:r>
              <a:rPr lang="en-US" dirty="0" smtClean="0"/>
              <a:t>have got</a:t>
            </a:r>
            <a:r>
              <a:rPr lang="ru-RU" dirty="0" smtClean="0"/>
              <a:t> и краткие ответы.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fontAlgn="base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Порядок слов в английском предложении следующий:</a:t>
            </a:r>
          </a:p>
          <a:p>
            <a:pPr fontAlgn="base">
              <a:buNone/>
            </a:pPr>
            <a:r>
              <a:rPr lang="ru-RU" b="1" dirty="0" smtClean="0"/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место – Подлежащее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место - Сказуемое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место - Второстепенные члены предложения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to be (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быть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являться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находиться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 am                           We are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You are                      You are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He is                          They are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She is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It is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For example (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):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u="sng" dirty="0" smtClean="0"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u="dbl" dirty="0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brave.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Общий вопрос</a:t>
            </a:r>
          </a:p>
          <a:p>
            <a:r>
              <a:rPr lang="ru-RU" dirty="0" smtClean="0"/>
              <a:t>Чтобы составить общий вопрос, поставьте глагол </a:t>
            </a:r>
            <a:r>
              <a:rPr lang="en-US" b="1" dirty="0" smtClean="0"/>
              <a:t>Is </a:t>
            </a:r>
            <a:r>
              <a:rPr lang="ru-RU" dirty="0" smtClean="0"/>
              <a:t>в начало предложения. Никаких других изменений в предложении не происходит.</a:t>
            </a:r>
          </a:p>
          <a:p>
            <a:r>
              <a:rPr lang="en-US" dirty="0" smtClean="0"/>
              <a:t>For example (</a:t>
            </a:r>
            <a:r>
              <a:rPr lang="ru-RU" dirty="0" smtClean="0"/>
              <a:t>например</a:t>
            </a:r>
            <a:r>
              <a:rPr lang="en-US" dirty="0" smtClean="0"/>
              <a:t>): </a:t>
            </a:r>
            <a:endParaRPr lang="ru-RU" dirty="0" smtClean="0"/>
          </a:p>
          <a:p>
            <a:r>
              <a:rPr lang="en-US" b="1" dirty="0" smtClean="0"/>
              <a:t>Is he brave? </a:t>
            </a:r>
            <a:r>
              <a:rPr lang="en-US" dirty="0" smtClean="0"/>
              <a:t>- Yes, he is / No, he is not.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Have got (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иметь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/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 have got                    We have got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You have got               You have got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He has got                   They have got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She has got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It has got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example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dbl" dirty="0" smtClean="0">
                <a:latin typeface="Times New Roman" pitchFamily="18" charset="0"/>
                <a:cs typeface="Times New Roman" pitchFamily="18" charset="0"/>
              </a:rPr>
              <a:t>have got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 pet.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Общий вопрос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Порядок слов в общем вопросе: на первом месте стоит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 втором - подлежащее, на третьем месте находится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got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затем идут второстепенные члены предложения.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example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you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got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 pet?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Yes, I have / No, I have not.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Can (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уметь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 can                            We can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You can                       You can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He can                         They can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She can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It can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example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She can swim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Общий вопрос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составить общий вопрос, поставьте глагол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 начало предложения. Никаких других изменений в предложении не происходит.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example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Can she swim?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Yes, she can / No, she can not.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</TotalTime>
  <Words>140</Words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       Настоящее время: общие вопросы с is, can, have got и краткие ответы.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Настоящее время: общие вопросы с is, can, have got и краткие ответы.  </dc:title>
  <dc:creator>Andrey</dc:creator>
  <cp:lastModifiedBy>Andrey</cp:lastModifiedBy>
  <cp:revision>4</cp:revision>
  <dcterms:created xsi:type="dcterms:W3CDTF">2015-09-07T06:21:14Z</dcterms:created>
  <dcterms:modified xsi:type="dcterms:W3CDTF">2015-10-19T06:57:07Z</dcterms:modified>
</cp:coreProperties>
</file>