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5" r:id="rId10"/>
    <p:sldId id="268" r:id="rId11"/>
    <p:sldId id="267" r:id="rId12"/>
    <p:sldId id="269" r:id="rId13"/>
    <p:sldId id="271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Компьютер\Kom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2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4737567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5789438" cy="7684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Компьютер\KompSlide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5189538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84313"/>
            <a:ext cx="82296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-31750" y="6623050"/>
            <a:ext cx="1255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100" smtClean="0">
                <a:solidFill>
                  <a:srgbClr val="93CDDD"/>
                </a:solidFill>
              </a:rPr>
              <a:t>ProPowerPoint.Ru</a:t>
            </a:r>
            <a:endParaRPr lang="ru-RU" sz="1100" smtClean="0">
              <a:solidFill>
                <a:srgbClr val="93CDD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indows.microsoft.com/ru-ru/windows-vista/getting-started-with-windows-movie-maker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andex.ru/image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4737100" cy="3714776"/>
          </a:xfrm>
        </p:spPr>
        <p:txBody>
          <a:bodyPr/>
          <a:lstStyle/>
          <a:p>
            <a:pPr algn="ctr"/>
            <a:r>
              <a:rPr lang="ru-RU" sz="8800" dirty="0" smtClean="0">
                <a:solidFill>
                  <a:srgbClr val="002060"/>
                </a:solidFill>
                <a:latin typeface="Arial" charset="0"/>
              </a:rPr>
              <a:t>«</a:t>
            </a:r>
            <a:r>
              <a:rPr lang="en-US" sz="6600" dirty="0" smtClean="0">
                <a:solidFill>
                  <a:srgbClr val="002060"/>
                </a:solidFill>
                <a:latin typeface="Comic Sans MS" pitchFamily="66" charset="0"/>
              </a:rPr>
              <a:t>Windows</a:t>
            </a:r>
            <a:r>
              <a:rPr lang="ru-RU" sz="66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sz="6600" dirty="0" smtClean="0">
                <a:solidFill>
                  <a:srgbClr val="002060"/>
                </a:solidFill>
                <a:latin typeface="Comic Sans MS" pitchFamily="66" charset="0"/>
              </a:rPr>
              <a:t> Movie</a:t>
            </a:r>
            <a:r>
              <a:rPr lang="ru-RU" sz="66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sz="6600" dirty="0" smtClean="0">
                <a:solidFill>
                  <a:srgbClr val="002060"/>
                </a:solidFill>
                <a:latin typeface="Comic Sans MS" pitchFamily="66" charset="0"/>
              </a:rPr>
              <a:t> Maker</a:t>
            </a:r>
            <a:r>
              <a:rPr lang="ru-RU" sz="6600" dirty="0" smtClean="0">
                <a:solidFill>
                  <a:srgbClr val="002060"/>
                </a:solidFill>
                <a:latin typeface="Arial" charset="0"/>
              </a:rPr>
              <a:t>»</a:t>
            </a:r>
            <a:endParaRPr lang="ru-RU" sz="6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777875"/>
          </a:xfrm>
        </p:spPr>
        <p:txBody>
          <a:bodyPr/>
          <a:lstStyle/>
          <a:p>
            <a:r>
              <a:rPr lang="ru-RU" dirty="0" smtClean="0"/>
              <a:t>   Область содержимого: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500174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Показаны </a:t>
            </a:r>
            <a:r>
              <a:rPr lang="ru-RU" sz="2400" dirty="0"/>
              <a:t>клипы, эффекты или переходы, с которыми идет работа при создании фильма, в зависимости от выбранного режима. </a:t>
            </a:r>
            <a:endParaRPr lang="ru-RU" sz="24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457890"/>
            <a:ext cx="89297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Можно </a:t>
            </a:r>
            <a:r>
              <a:rPr lang="ru-RU" sz="2000" dirty="0"/>
              <a:t>выбрать между режимами отображения эскизов или сведений.</a:t>
            </a: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643182"/>
            <a:ext cx="716720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429124" y="4500570"/>
            <a:ext cx="2143140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Область содержимого</a:t>
            </a:r>
            <a:endParaRPr lang="ru-RU" sz="2400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6200000" flipV="1">
            <a:off x="3250397" y="3893347"/>
            <a:ext cx="1571636" cy="78581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777875"/>
          </a:xfrm>
        </p:spPr>
        <p:txBody>
          <a:bodyPr/>
          <a:lstStyle/>
          <a:p>
            <a:r>
              <a:rPr lang="ru-RU" dirty="0" smtClean="0"/>
              <a:t>   Раскадровка: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500174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И</a:t>
            </a:r>
            <a:r>
              <a:rPr lang="ru-RU" sz="2400" dirty="0" smtClean="0"/>
              <a:t>спользуют </a:t>
            </a:r>
            <a:r>
              <a:rPr lang="ru-RU" sz="2400" dirty="0"/>
              <a:t>для просмотра последовательности или порядка клипов в проекте и, при необходимости, легкого изменения их </a:t>
            </a:r>
            <a:r>
              <a:rPr lang="ru-RU" sz="2400" dirty="0" smtClean="0"/>
              <a:t>порядка.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6027003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Позволяет </a:t>
            </a:r>
            <a:r>
              <a:rPr lang="ru-RU" sz="2400" dirty="0"/>
              <a:t>просматривать любые добавленные видеоэффекты </a:t>
            </a:r>
            <a:r>
              <a:rPr lang="ru-RU" sz="2400" dirty="0" smtClean="0"/>
              <a:t>или  </a:t>
            </a:r>
            <a:r>
              <a:rPr lang="ru-RU" sz="2400" dirty="0"/>
              <a:t>видеопереходы.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496"/>
            <a:ext cx="844267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777875"/>
          </a:xfrm>
        </p:spPr>
        <p:txBody>
          <a:bodyPr/>
          <a:lstStyle/>
          <a:p>
            <a:r>
              <a:rPr lang="ru-RU" dirty="0" smtClean="0"/>
              <a:t>   Шкала времени: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428736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Предоставляет </a:t>
            </a:r>
            <a:r>
              <a:rPr lang="ru-RU" sz="2400" dirty="0"/>
              <a:t>возможность более подробного просмотра проекта фильма и позволяет выполнять более тонкую работу по редактированию.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14351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можно </a:t>
            </a:r>
            <a:r>
              <a:rPr lang="ru-RU" sz="2400" dirty="0"/>
              <a:t>обрезать видеоклипы, настраивать продолжительность переходов между клипами и просматривать звуковую </a:t>
            </a:r>
            <a:r>
              <a:rPr lang="ru-RU" sz="2400" dirty="0" smtClean="0"/>
              <a:t>дорожку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714620"/>
            <a:ext cx="828282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1285860"/>
          </a:xfrm>
        </p:spPr>
        <p:txBody>
          <a:bodyPr/>
          <a:lstStyle/>
          <a:p>
            <a:r>
              <a:rPr lang="ru-RU" dirty="0" smtClean="0"/>
              <a:t>   Монитор предварительного просмотра: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571612"/>
            <a:ext cx="8858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Позволяет </a:t>
            </a:r>
            <a:r>
              <a:rPr lang="ru-RU" sz="2400" dirty="0"/>
              <a:t>просматривать отдельные клипы или весь проект.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286388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Кнопки </a:t>
            </a:r>
            <a:r>
              <a:rPr lang="ru-RU" sz="2400" dirty="0" smtClean="0"/>
              <a:t>позволяют </a:t>
            </a:r>
            <a:r>
              <a:rPr lang="ru-RU" sz="2400" dirty="0"/>
              <a:t>воспроизводить клип, приостанавливать воспроизведение или выполнять </a:t>
            </a:r>
            <a:r>
              <a:rPr lang="ru-RU" sz="2400" dirty="0" err="1"/>
              <a:t>покадровое</a:t>
            </a:r>
            <a:r>
              <a:rPr lang="ru-RU" sz="2400" dirty="0"/>
              <a:t> перемещение по клипу вперед или назад.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143116"/>
            <a:ext cx="5715040" cy="3058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Выгнутая вправо стрелка 6"/>
          <p:cNvSpPr/>
          <p:nvPr/>
        </p:nvSpPr>
        <p:spPr>
          <a:xfrm>
            <a:off x="7358082" y="2357430"/>
            <a:ext cx="785818" cy="1214446"/>
          </a:xfrm>
          <a:prstGeom prst="curvedLeftArrow">
            <a:avLst>
              <a:gd name="adj1" fmla="val 17724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777875"/>
          </a:xfrm>
        </p:spPr>
        <p:txBody>
          <a:bodyPr/>
          <a:lstStyle/>
          <a:p>
            <a:r>
              <a:rPr lang="ru-RU" dirty="0" smtClean="0"/>
              <a:t>   Список литературы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000240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Microsoft</a:t>
            </a:r>
            <a:r>
              <a:rPr lang="ru-RU" sz="2400" b="1" dirty="0" smtClean="0"/>
              <a:t>, </a:t>
            </a:r>
            <a:r>
              <a:rPr lang="en-US" sz="2400" dirty="0" smtClean="0">
                <a:hlinkClick r:id="rId3"/>
              </a:rPr>
              <a:t>http://windows.microsoft.com/ru-ru/windows-vista/getting-started-with-windows-movie-maker#section_1</a:t>
            </a:r>
            <a:r>
              <a:rPr lang="ru-RU" sz="2400" dirty="0" smtClean="0"/>
              <a:t>, </a:t>
            </a:r>
            <a:endParaRPr lang="ru-RU" sz="2400" b="1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hlinkClick r:id="rId4"/>
              </a:rPr>
              <a:t>https://yandex.ru/images/</a:t>
            </a:r>
            <a:r>
              <a:rPr lang="ru-RU" sz="2400" dirty="0" smtClean="0"/>
              <a:t>, </a:t>
            </a:r>
            <a:r>
              <a:rPr lang="ru-RU" sz="2400" dirty="0" err="1" smtClean="0"/>
              <a:t>Яндекс</a:t>
            </a:r>
            <a:r>
              <a:rPr lang="ru-RU" sz="2400" dirty="0" smtClean="0"/>
              <a:t>,  картинки, 2015 г</a:t>
            </a:r>
            <a:endParaRPr lang="ru-RU" sz="24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85720" y="4857760"/>
            <a:ext cx="885828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Выполнила: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  технологии   Бисикова И. Н.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ГБОУ школа № 588 СПб,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Санкт-Петербург, 2015 год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777875"/>
          </a:xfrm>
        </p:spPr>
        <p:txBody>
          <a:bodyPr/>
          <a:lstStyle/>
          <a:p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Windows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Movie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Maker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–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714488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стандартная Windows-программа предназначенная для создания и редактирования видеороликов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1364236024_moviemaker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860800"/>
            <a:ext cx="46799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4286256"/>
            <a:ext cx="336469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 l="4054" t="3125" r="6757" b="5208"/>
          <a:stretch>
            <a:fillRect/>
          </a:stretch>
        </p:blipFill>
        <p:spPr bwMode="auto">
          <a:xfrm>
            <a:off x="1857356" y="0"/>
            <a:ext cx="5072098" cy="6762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714356"/>
            <a:ext cx="6929486" cy="3678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777875"/>
          </a:xfrm>
        </p:spPr>
        <p:txBody>
          <a:bodyPr/>
          <a:lstStyle/>
          <a:p>
            <a:pPr algn="ctr"/>
            <a:r>
              <a:rPr lang="ru-RU" dirty="0" smtClean="0"/>
              <a:t>Возможности </a:t>
            </a:r>
            <a:r>
              <a:rPr lang="en-US" dirty="0" smtClean="0"/>
              <a:t>WMM</a:t>
            </a:r>
            <a:r>
              <a:rPr lang="ru-RU" dirty="0" smtClean="0"/>
              <a:t>: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571612"/>
            <a:ext cx="8643998" cy="4643470"/>
          </a:xfrm>
        </p:spPr>
        <p:txBody>
          <a:bodyPr/>
          <a:lstStyle/>
          <a:p>
            <a:pPr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Получение видео с цифровой видеокамеры;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Создание слайд-шоу из изображений;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Обрезание или склеивание видео;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Наложение звуковой дорожки;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Добавление заголовков и титров;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Создание переходов между фрагментами видео;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Добавление простых эффектов;</a:t>
            </a:r>
          </a:p>
          <a:p>
            <a:pPr>
              <a:defRPr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Вывод проекта в формат WMV или AVI с настраиваемым качеством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ru-RU" sz="28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571612"/>
            <a:ext cx="8515350" cy="350046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Windows Movie Maker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–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хороший помощник, </a:t>
            </a:r>
          </a:p>
          <a:p>
            <a:pPr algn="ctr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если вам нужно быстро нарезать видео из фото для урока, </a:t>
            </a:r>
          </a:p>
          <a:p>
            <a:pPr algn="ctr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добавить к нему аудиодорожку, </a:t>
            </a:r>
          </a:p>
          <a:p>
            <a:pPr algn="ctr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снабдить видео подписями или красочными эффектами, </a:t>
            </a:r>
          </a:p>
          <a:p>
            <a:pPr algn="ctr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а также конвертировать видеозапись из одного формата в другой.</a:t>
            </a:r>
          </a:p>
        </p:txBody>
      </p:sp>
      <p:pic>
        <p:nvPicPr>
          <p:cNvPr id="10244" name="Picture 4" descr="https://im3-tub-ru.yandex.net/i?id=ffa867687c8f528a96b1818d84d326a6&amp;n=33&amp;h=190&amp;w=190"/>
          <p:cNvPicPr>
            <a:picLocks noChangeAspect="1" noChangeArrowheads="1"/>
          </p:cNvPicPr>
          <p:nvPr/>
        </p:nvPicPr>
        <p:blipFill>
          <a:blip r:embed="rId3"/>
          <a:srcRect t="11842"/>
          <a:stretch>
            <a:fillRect/>
          </a:stretch>
        </p:blipFill>
        <p:spPr bwMode="auto">
          <a:xfrm>
            <a:off x="6643702" y="5000636"/>
            <a:ext cx="2095502" cy="1595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777875"/>
          </a:xfrm>
        </p:spPr>
        <p:txBody>
          <a:bodyPr/>
          <a:lstStyle/>
          <a:p>
            <a:pPr algn="ctr"/>
            <a:r>
              <a:rPr lang="ru-RU" dirty="0" smtClean="0"/>
              <a:t>Окно программы: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7158" y="714356"/>
            <a:ext cx="2714644" cy="3571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/>
              <a:t>Строка меню</a:t>
            </a:r>
            <a:endParaRPr lang="ru-RU" sz="2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892943" y="1107265"/>
            <a:ext cx="500066" cy="28575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643042" y="2857496"/>
            <a:ext cx="1928826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Область задач</a:t>
            </a:r>
            <a:endParaRPr lang="ru-RU" sz="2400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>
            <a:off x="1214414" y="2571744"/>
            <a:ext cx="500066" cy="28575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1142976" y="3429000"/>
            <a:ext cx="500066" cy="214314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357422" y="4643446"/>
            <a:ext cx="2786082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Раскадровка/ шкала времени</a:t>
            </a:r>
            <a:endParaRPr lang="ru-RU" sz="2400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1142976" y="4643446"/>
            <a:ext cx="1214446" cy="500066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857884" y="1428736"/>
            <a:ext cx="1714512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Окно просмотра</a:t>
            </a:r>
            <a:endParaRPr lang="ru-RU" sz="2400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16200000" flipH="1">
            <a:off x="7500958" y="2071678"/>
            <a:ext cx="428628" cy="42862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4357686" y="3286124"/>
            <a:ext cx="2143140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Область содержимого</a:t>
            </a:r>
            <a:endParaRPr lang="ru-RU" sz="2400" dirty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10800000">
            <a:off x="3214678" y="2357430"/>
            <a:ext cx="1214446" cy="928694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143900" cy="37147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WMM предоставляет несколько различных панелей, выбор которых зависит от выполняемых задач</a:t>
            </a:r>
          </a:p>
        </p:txBody>
      </p:sp>
      <p:pic>
        <p:nvPicPr>
          <p:cNvPr id="4" name="Picture 2" descr="http://878.by/web/images/pochemu-igor-sdelal-pokaz-slaydov-18772-large.jpg"/>
          <p:cNvPicPr>
            <a:picLocks noChangeAspect="1" noChangeArrowheads="1"/>
          </p:cNvPicPr>
          <p:nvPr/>
        </p:nvPicPr>
        <p:blipFill>
          <a:blip r:embed="rId3"/>
          <a:srcRect l="1786" t="3155" b="2196"/>
          <a:stretch>
            <a:fillRect/>
          </a:stretch>
        </p:blipFill>
        <p:spPr bwMode="auto">
          <a:xfrm>
            <a:off x="1428728" y="4357694"/>
            <a:ext cx="3929090" cy="2143140"/>
          </a:xfrm>
          <a:prstGeom prst="rect">
            <a:avLst/>
          </a:prstGeom>
          <a:noFill/>
        </p:spPr>
      </p:pic>
      <p:pic>
        <p:nvPicPr>
          <p:cNvPr id="16386" name="Picture 2" descr="http://vcs3.vseti.by/u908244/1804708/x_42898484.jpg"/>
          <p:cNvPicPr>
            <a:picLocks noChangeAspect="1" noChangeArrowheads="1"/>
          </p:cNvPicPr>
          <p:nvPr/>
        </p:nvPicPr>
        <p:blipFill>
          <a:blip r:embed="rId4"/>
          <a:srcRect l="29740" t="3719" r="30297" b="9503"/>
          <a:stretch>
            <a:fillRect/>
          </a:stretch>
        </p:blipFill>
        <p:spPr bwMode="auto">
          <a:xfrm>
            <a:off x="7000892" y="3357562"/>
            <a:ext cx="1857388" cy="3023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777875"/>
          </a:xfrm>
        </p:spPr>
        <p:txBody>
          <a:bodyPr/>
          <a:lstStyle/>
          <a:p>
            <a:r>
              <a:rPr lang="ru-RU" dirty="0" smtClean="0"/>
              <a:t>   Панель «Задачи»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500702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</a:t>
            </a:r>
            <a:r>
              <a:rPr lang="ru-RU" sz="2400" dirty="0" smtClean="0"/>
              <a:t>еречислены </a:t>
            </a:r>
            <a:r>
              <a:rPr lang="ru-RU" sz="2400" dirty="0"/>
              <a:t>типичные задачи, которые бывает необходимо выполнить при создании фильма, в том числе импорт файлов, редактирование фильма и его публикация.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r="20701" b="6594"/>
          <a:stretch>
            <a:fillRect/>
          </a:stretch>
        </p:blipFill>
        <p:spPr bwMode="auto">
          <a:xfrm>
            <a:off x="2571736" y="928670"/>
            <a:ext cx="371477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Компьютер\Komp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777875"/>
          </a:xfrm>
        </p:spPr>
        <p:txBody>
          <a:bodyPr/>
          <a:lstStyle/>
          <a:p>
            <a:r>
              <a:rPr lang="ru-RU" dirty="0" smtClean="0"/>
              <a:t>   Область коллекций:</a:t>
            </a:r>
          </a:p>
        </p:txBody>
      </p:sp>
      <p:pic>
        <p:nvPicPr>
          <p:cNvPr id="15362" name="Picture 2" descr="Изображение области коллек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4"/>
            <a:ext cx="4937156" cy="45720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2143116"/>
            <a:ext cx="350043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/>
              <a:t> </a:t>
            </a:r>
            <a:r>
              <a:rPr lang="ru-RU" sz="2400" dirty="0" smtClean="0"/>
              <a:t>Отображаются </a:t>
            </a:r>
            <a:r>
              <a:rPr lang="ru-RU" sz="2400" dirty="0"/>
              <a:t>папки коллекций, в которых содержатся клипы.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Папки </a:t>
            </a:r>
            <a:r>
              <a:rPr lang="ru-RU" sz="2400" dirty="0"/>
              <a:t>коллекций появляются в области коллекций слева, а клипы в выбранной папке коллекции отображаются в области содержимого справа.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mputer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Komputer</Template>
  <TotalTime>120</TotalTime>
  <Words>291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Komputer</vt:lpstr>
      <vt:lpstr>«Windows  Movie  Maker»</vt:lpstr>
      <vt:lpstr>Windows Movie Maker –</vt:lpstr>
      <vt:lpstr>Слайд 3</vt:lpstr>
      <vt:lpstr>Возможности WMM:</vt:lpstr>
      <vt:lpstr>Слайд 5</vt:lpstr>
      <vt:lpstr>Окно программы:</vt:lpstr>
      <vt:lpstr>WMM предоставляет несколько различных панелей, выбор которых зависит от выполняемых задач</vt:lpstr>
      <vt:lpstr>   Панель «Задачи»</vt:lpstr>
      <vt:lpstr>   Область коллекций:</vt:lpstr>
      <vt:lpstr>   Область содержимого:</vt:lpstr>
      <vt:lpstr>   Раскадровка:</vt:lpstr>
      <vt:lpstr>   Шкала времени:</vt:lpstr>
      <vt:lpstr>   Монитор предварительного просмотра:</vt:lpstr>
      <vt:lpstr>   Список литературы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«Windows  Movie  Maker»</dc:title>
  <dc:subject>Компьютер</dc:subject>
  <dc:creator>Admin</dc:creator>
  <dc:description>http://propowerpoint.ru - Бесплатные шаблоны для презентаций. Полезные советы и уроки PowerPoint .</dc:description>
  <cp:lastModifiedBy>Admin</cp:lastModifiedBy>
  <cp:revision>15</cp:revision>
  <dcterms:created xsi:type="dcterms:W3CDTF">2015-10-11T16:54:51Z</dcterms:created>
  <dcterms:modified xsi:type="dcterms:W3CDTF">2015-10-13T22:18:46Z</dcterms:modified>
</cp:coreProperties>
</file>