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65" r:id="rId3"/>
    <p:sldId id="271" r:id="rId4"/>
    <p:sldId id="269" r:id="rId5"/>
    <p:sldId id="256" r:id="rId6"/>
    <p:sldId id="259" r:id="rId7"/>
    <p:sldId id="260" r:id="rId8"/>
    <p:sldId id="261" r:id="rId9"/>
    <p:sldId id="262" r:id="rId10"/>
    <p:sldId id="257" r:id="rId11"/>
    <p:sldId id="258" r:id="rId12"/>
    <p:sldId id="268" r:id="rId13"/>
    <p:sldId id="273" r:id="rId14"/>
    <p:sldId id="270" r:id="rId15"/>
    <p:sldId id="264" r:id="rId16"/>
    <p:sldId id="272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50" autoAdjust="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41D15-FC58-4BB4-AAB2-AB1E7C094D41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DC06B-A2B7-42DB-AA14-857A5C6A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C06B-A2B7-42DB-AA14-857A5C6A340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C06B-A2B7-42DB-AA14-857A5C6A340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player.myshared.ru/964257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14744" y="1000108"/>
            <a:ext cx="4199548" cy="542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Перелётные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птицы</a:t>
            </a:r>
          </a:p>
          <a:p>
            <a:pPr algn="ctr"/>
            <a:endParaRPr lang="ru-RU" sz="5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3571876"/>
            <a:ext cx="2320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воспитатель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Бикмухаметова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Л.Ш.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esktop\перелетные\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214291"/>
            <a:ext cx="3543296" cy="335758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Основные </a:t>
            </a:r>
            <a:r>
              <a:rPr lang="ru-RU" dirty="0" smtClean="0"/>
              <a:t>причины, по которым птицы улетают зимой на юг, — отсутствие еды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и </a:t>
            </a:r>
            <a:r>
              <a:rPr lang="ru-RU" dirty="0" smtClean="0"/>
              <a:t>холод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esktop\перелетные\65723441_ZHurav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Теплые края это – место где тепло и много еды!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Денис\Desktop\перелетные\0005-005-Kuda-uletajut-pereletnye-ptit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stendzakaz.ru/images/school/k-om1/k-om1-1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9144000" cy="7286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funlib.ru/cimg/2014/102211/02327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енис\Desktop\перелетные\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chportal.ru/_ld/318/975215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.ytimg.com/vi/3ld6Mu1mxVI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a2.att.hudong.com/52/60/19300001188201131597605884535_95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86" y="142852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Цель: Расширить и закрепить представления детей о перелетных птицах: о частях тела птиц, питании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472" y="1857364"/>
            <a:ext cx="778674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1)Обобщать знания о перелетных птицах, их повадках, образе жизни, расширять и активизировать словарь детей по теме.</a:t>
            </a:r>
          </a:p>
          <a:p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2)Развивать речевую активность, внимание, мышление, моторику.</a:t>
            </a:r>
          </a:p>
          <a:p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3)Воспитывать чувство любви к родной природе, бережное о отношение к птицам</a:t>
            </a: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nifiga-sebe.ru/uploads/posts/2009-08/thumbs/1249759107_romantic-2-copy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214423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  Для формирования обобщенных представлений о птицах, развития интереса к их жизни, расширения знаний и представлений об особенностях внешнего вида, жизненных проявлений, о повадках и способах приспособления к среде обитания, а также для развития познавательных способностей детей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Денис\Desktop\перелетные\113049704_large__11xxxxxxxxxxxXXxx.jpg"/>
          <p:cNvPicPr>
            <a:picLocks noChangeAspect="1" noChangeArrowheads="1"/>
          </p:cNvPicPr>
          <p:nvPr/>
        </p:nvPicPr>
        <p:blipFill>
          <a:blip r:embed="rId2">
            <a:lum bright="-36000" contrast="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90" y="0"/>
            <a:ext cx="91482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esktop\перелетные\545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0"/>
            <a:ext cx="3714744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Грачи </a:t>
            </a:r>
            <a:r>
              <a:rPr lang="ru-RU" sz="2400" dirty="0" smtClean="0"/>
              <a:t>очень похожи на чёрных ворон. Естественные звуки, издаваемые грачами,  напоминают «</a:t>
            </a:r>
            <a:r>
              <a:rPr lang="ru-RU" sz="2400" dirty="0" err="1" smtClean="0"/>
              <a:t>Ках</a:t>
            </a:r>
            <a:r>
              <a:rPr lang="ru-RU" sz="2400" dirty="0" smtClean="0"/>
              <a:t>» или «Крах». Истребляет вредных насекомых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esktop\перелетные\lastochk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115196" cy="2114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Ласточка </a:t>
            </a:r>
            <a:r>
              <a:rPr lang="ru-RU" dirty="0" smtClean="0"/>
              <a:t>– меньше воробья, окраска перьев темная, грудка белая, крылья широкие. Хвост раздвоенный. Ласточка ловит комаров, мух.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енис\Desktop\перелетные\265px-European_Starlin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2928934"/>
            <a:ext cx="3786182" cy="32147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600" dirty="0" smtClean="0"/>
              <a:t>Скворец </a:t>
            </a:r>
            <a:r>
              <a:rPr lang="ru-RU" sz="2600" dirty="0" smtClean="0"/>
              <a:t>– голова, шея, крылья, хвост черные с фиолетовым отливом. На голове черный хохолок. Питается жуками, гусеницами, бабочками.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енис\Desktop\перелетные\kawyh-nwmasu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572132" cy="211455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Журавль </a:t>
            </a:r>
            <a:r>
              <a:rPr lang="ru-RU" dirty="0" smtClean="0"/>
              <a:t>– крупная птица. Серого цвета. На крыльях черные полоски. Длинные, тонкие лапы. Длинный клюв и шея.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196</Words>
  <PresentationFormat>Экран (4:3)</PresentationFormat>
  <Paragraphs>24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Теплые края это – место где тепло и много еды!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Денис</cp:lastModifiedBy>
  <cp:revision>33</cp:revision>
  <dcterms:created xsi:type="dcterms:W3CDTF">2015-10-11T08:35:15Z</dcterms:created>
  <dcterms:modified xsi:type="dcterms:W3CDTF">2015-10-19T16:50:24Z</dcterms:modified>
</cp:coreProperties>
</file>