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01" autoAdjust="0"/>
    <p:restoredTop sz="94660" autoAdjust="0"/>
  </p:normalViewPr>
  <p:slideViewPr>
    <p:cSldViewPr>
      <p:cViewPr>
        <p:scale>
          <a:sx n="84" d="100"/>
          <a:sy n="84" d="100"/>
        </p:scale>
        <p:origin x="-102" y="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/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Числа вокруг нас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643050"/>
            <a:ext cx="6400800" cy="1752600"/>
          </a:xfrm>
        </p:spPr>
        <p:txBody>
          <a:bodyPr/>
          <a:lstStyle/>
          <a:p>
            <a:r>
              <a:rPr lang="ru-RU" dirty="0" smtClean="0"/>
              <a:t>Санкт-Петербург</a:t>
            </a:r>
          </a:p>
          <a:p>
            <a:endParaRPr lang="ru-RU" dirty="0"/>
          </a:p>
        </p:txBody>
      </p:sp>
      <p:pic>
        <p:nvPicPr>
          <p:cNvPr id="1026" name="Picture 2" descr="http://www.cruiz.info/mail/images/2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285992"/>
            <a:ext cx="7072298" cy="37147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6357958"/>
            <a:ext cx="7181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Работу выполнил ученик 4- «Б» класса 408 лицея – Кузьмичев Арсений</a:t>
            </a:r>
            <a:endParaRPr lang="ru-RU" dirty="0"/>
          </a:p>
        </p:txBody>
      </p:sp>
    </p:spTree>
  </p:cSld>
  <p:clrMapOvr>
    <a:masterClrMapping/>
  </p:clrMapOvr>
  <p:transition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 размеры 1 439  км² .</a:t>
            </a:r>
            <a:br>
              <a:rPr lang="ru-RU" dirty="0" smtClean="0"/>
            </a:br>
            <a:r>
              <a:rPr lang="ru-RU" dirty="0" smtClean="0"/>
              <a:t>Как раз мы начали изучать</a:t>
            </a:r>
            <a:br>
              <a:rPr lang="ru-RU" dirty="0" smtClean="0"/>
            </a:br>
            <a:r>
              <a:rPr lang="ru-RU" dirty="0" smtClean="0"/>
              <a:t>меры площади. </a:t>
            </a:r>
            <a:endParaRPr lang="ru-RU" dirty="0"/>
          </a:p>
        </p:txBody>
      </p:sp>
      <p:pic>
        <p:nvPicPr>
          <p:cNvPr id="22530" name="Picture 2" descr="http://i1139.photobucket.com/albums/n547/SVMelnikof/may/spb/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14818"/>
            <a:ext cx="4286248" cy="2643182"/>
          </a:xfrm>
          <a:prstGeom prst="rect">
            <a:avLst/>
          </a:prstGeom>
          <a:noFill/>
        </p:spPr>
      </p:pic>
      <p:pic>
        <p:nvPicPr>
          <p:cNvPr id="22532" name="Picture 4" descr="http://www.tyr74.ru/images/tur/big730693imag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143116"/>
            <a:ext cx="4857752" cy="2990856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571744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 !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772400" cy="2000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Наверно первое о чём вы думаете это Петропавловская крепость или медный всадник </a:t>
            </a:r>
            <a:endParaRPr lang="ru-RU" dirty="0"/>
          </a:p>
        </p:txBody>
      </p:sp>
      <p:pic>
        <p:nvPicPr>
          <p:cNvPr id="75778" name="Picture 2" descr="http://foto.spbland.ru/data/media/1/lrg_84564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14686"/>
            <a:ext cx="4467188" cy="3643314"/>
          </a:xfrm>
          <a:prstGeom prst="rect">
            <a:avLst/>
          </a:prstGeom>
          <a:noFill/>
        </p:spPr>
      </p:pic>
      <p:pic>
        <p:nvPicPr>
          <p:cNvPr id="75780" name="Picture 4" descr="http://davincitourism.com/pics/excur/pp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3248"/>
            <a:ext cx="4572000" cy="3714752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4071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Но вы задумывались сколько жителей в Санкт-Петербурге, какова   его площадь или сколько в городе различных объектов 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6802" name="Picture 2" descr="http://t1.ftcdn.net/jpg/00/54/86/78/500_F_54867810_9rsKrjhdJGs3I7vwS1TQlFB0HEUGHu7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3581396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 об этом сейчас расскажу.</a:t>
            </a:r>
            <a:endParaRPr lang="ru-RU" dirty="0"/>
          </a:p>
        </p:txBody>
      </p:sp>
      <p:pic>
        <p:nvPicPr>
          <p:cNvPr id="77826" name="Picture 2" descr="http://cs623224.vk.me/v623224482/444b5/GOQ1bB-sB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33725"/>
            <a:ext cx="3714776" cy="3824275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772400" cy="3500462"/>
          </a:xfrm>
        </p:spPr>
        <p:txBody>
          <a:bodyPr>
            <a:normAutofit/>
          </a:bodyPr>
          <a:lstStyle/>
          <a:p>
            <a:r>
              <a:rPr lang="ru-RU" dirty="0" smtClean="0"/>
              <a:t>Население Санкт-Петербурга</a:t>
            </a:r>
            <a:br>
              <a:rPr lang="ru-RU" dirty="0" smtClean="0"/>
            </a:br>
            <a:r>
              <a:rPr lang="ru-RU" dirty="0" smtClean="0"/>
              <a:t>в настоящее время 5 191 690! Попробуй назвать такое число.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14290"/>
            <a:ext cx="7772400" cy="49292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Первая линия Ленинградского метрополитена была открыта 15 ноября 1955 года и включала в себя 7 станций. В настоящее время метрополитен состоит из 5 действующих линий, включающих 67 действующих станций и одну закрытую.</a:t>
            </a:r>
            <a:endParaRPr lang="ru-RU" dirty="0"/>
          </a:p>
        </p:txBody>
      </p:sp>
      <p:pic>
        <p:nvPicPr>
          <p:cNvPr id="1026" name="Picture 2" descr="http://www.metronews.ru/novosti/v-peterburge-stancija-akademicheskaja-byla-zakryta-do-utra-iz-za-sumki/Tponak---8BAvWn5peJemw/800px-Metro_SPB_Line1_Akademicheskay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0570"/>
            <a:ext cx="3714744" cy="2357430"/>
          </a:xfrm>
          <a:prstGeom prst="rect">
            <a:avLst/>
          </a:prstGeom>
          <a:noFill/>
        </p:spPr>
      </p:pic>
      <p:pic>
        <p:nvPicPr>
          <p:cNvPr id="1028" name="Picture 4" descr="http://www.centrkom.ru/images/photo/15168img102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429132"/>
            <a:ext cx="3214678" cy="2676515"/>
          </a:xfrm>
          <a:prstGeom prst="rect">
            <a:avLst/>
          </a:prstGeom>
          <a:noFill/>
        </p:spPr>
      </p:pic>
    </p:spTree>
  </p:cSld>
  <p:clrMapOvr>
    <a:masterClrMapping/>
  </p:clrMapOvr>
  <p:transition advTm="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8462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 Санкт-Петербурге насчитывается более 100 театров и театральных коллективов</a:t>
            </a:r>
            <a:endParaRPr lang="ru-RU" dirty="0"/>
          </a:p>
        </p:txBody>
      </p:sp>
      <p:pic>
        <p:nvPicPr>
          <p:cNvPr id="19458" name="Picture 2" descr="http://www.romantic-petersburg.ru/uploads/posts/2009-03/1236033893_martet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143116"/>
            <a:ext cx="7143750" cy="4714884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 имеется свыше 200 музеев</a:t>
            </a:r>
            <a:endParaRPr lang="ru-RU" dirty="0"/>
          </a:p>
        </p:txBody>
      </p:sp>
      <p:pic>
        <p:nvPicPr>
          <p:cNvPr id="20482" name="Picture 2" descr="http://www.pvsm.ru/images/2015/05/08/gde-provesti-dosug-lyubitelyam-tehniki-i-eyo-istorii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4357686" cy="2554694"/>
          </a:xfrm>
          <a:prstGeom prst="rect">
            <a:avLst/>
          </a:prstGeom>
          <a:noFill/>
        </p:spPr>
      </p:pic>
      <p:pic>
        <p:nvPicPr>
          <p:cNvPr id="20484" name="Picture 4" descr="http://www.autotravel.ru/phalbum/90274/1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071546"/>
            <a:ext cx="4786314" cy="2571768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772400" cy="1470025"/>
          </a:xfrm>
        </p:spPr>
        <p:txBody>
          <a:bodyPr/>
          <a:lstStyle/>
          <a:p>
            <a:r>
              <a:rPr lang="ru-RU" dirty="0" smtClean="0"/>
              <a:t>Собственно городских мостов  342 и 13 разводных</a:t>
            </a:r>
            <a:endParaRPr lang="ru-RU" dirty="0"/>
          </a:p>
        </p:txBody>
      </p:sp>
      <p:pic>
        <p:nvPicPr>
          <p:cNvPr id="21506" name="Picture 2" descr="http://www.sibstrin.ru/files/Nuzhdin/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8999"/>
            <a:ext cx="4643438" cy="3429001"/>
          </a:xfrm>
          <a:prstGeom prst="rect">
            <a:avLst/>
          </a:prstGeom>
          <a:noFill/>
        </p:spPr>
      </p:pic>
      <p:pic>
        <p:nvPicPr>
          <p:cNvPr id="21508" name="Picture 4" descr="http://img-fotki.yandex.ru/get/6734/230052382.16d/0_119984_19881d50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429000"/>
            <a:ext cx="4500562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98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Числа вокруг нас</vt:lpstr>
      <vt:lpstr>Наверно первое о чём вы думаете это Петропавловская крепость или медный всадник </vt:lpstr>
      <vt:lpstr>Но вы задумывались сколько жителей в Санкт-Петербурге, какова   его площадь или сколько в городе различных объектов ?  </vt:lpstr>
      <vt:lpstr> Я об этом сейчас расскажу.</vt:lpstr>
      <vt:lpstr>Население Санкт-Петербурга в настоящее время 5 191 690! Попробуй назвать такое число.   </vt:lpstr>
      <vt:lpstr>Первая линия Ленинградского метрополитена была открыта 15 ноября 1955 года и включала в себя 7 станций. В настоящее время метрополитен состоит из 5 действующих линий, включающих 67 действующих станций и одну закрытую.</vt:lpstr>
      <vt:lpstr>В Санкт-Петербурге насчитывается более 100 театров и театральных коллективов</vt:lpstr>
      <vt:lpstr>И имеется свыше 200 музеев</vt:lpstr>
      <vt:lpstr>Собственно городских мостов  342 и 13 разводных</vt:lpstr>
      <vt:lpstr>А размеры 1 439  км² . Как раз мы начали изучать меры площади. 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Числа вокруг нас</dc:title>
  <dc:creator>я</dc:creator>
  <cp:lastModifiedBy>Admin</cp:lastModifiedBy>
  <cp:revision>15</cp:revision>
  <dcterms:created xsi:type="dcterms:W3CDTF">2015-10-14T12:55:54Z</dcterms:created>
  <dcterms:modified xsi:type="dcterms:W3CDTF">2015-10-16T10:07:00Z</dcterms:modified>
</cp:coreProperties>
</file>