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6" r:id="rId3"/>
    <p:sldId id="267" r:id="rId4"/>
    <p:sldId id="268" r:id="rId5"/>
    <p:sldId id="269" r:id="rId6"/>
    <p:sldId id="257" r:id="rId7"/>
    <p:sldId id="258" r:id="rId8"/>
    <p:sldId id="259" r:id="rId9"/>
    <p:sldId id="260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4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6B6E5-3698-4412-A50E-46D691198898}" type="datetimeFigureOut">
              <a:rPr lang="ru-RU" smtClean="0"/>
              <a:t>19.10.2015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B2AC-C876-45C9-8632-2CE927A87B6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6B6E5-3698-4412-A50E-46D691198898}" type="datetimeFigureOut">
              <a:rPr lang="ru-RU" smtClean="0"/>
              <a:t>19.10.2015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B2AC-C876-45C9-8632-2CE927A87B6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6B6E5-3698-4412-A50E-46D691198898}" type="datetimeFigureOut">
              <a:rPr lang="ru-RU" smtClean="0"/>
              <a:t>19.10.2015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B2AC-C876-45C9-8632-2CE927A87B6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6B6E5-3698-4412-A50E-46D691198898}" type="datetimeFigureOut">
              <a:rPr lang="ru-RU" smtClean="0"/>
              <a:t>19.10.2015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B2AC-C876-45C9-8632-2CE927A87B6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6B6E5-3698-4412-A50E-46D691198898}" type="datetimeFigureOut">
              <a:rPr lang="ru-RU" smtClean="0"/>
              <a:t>19.10.2015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B2AC-C876-45C9-8632-2CE927A87B6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6B6E5-3698-4412-A50E-46D691198898}" type="datetimeFigureOut">
              <a:rPr lang="ru-RU" smtClean="0"/>
              <a:t>19.10.2015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B2AC-C876-45C9-8632-2CE927A87B6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6B6E5-3698-4412-A50E-46D691198898}" type="datetimeFigureOut">
              <a:rPr lang="ru-RU" smtClean="0"/>
              <a:t>19.10.2015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B2AC-C876-45C9-8632-2CE927A87B6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6B6E5-3698-4412-A50E-46D691198898}" type="datetimeFigureOut">
              <a:rPr lang="ru-RU" smtClean="0"/>
              <a:t>19.10.2015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B2AC-C876-45C9-8632-2CE927A87B6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6B6E5-3698-4412-A50E-46D691198898}" type="datetimeFigureOut">
              <a:rPr lang="ru-RU" smtClean="0"/>
              <a:t>19.10.2015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B2AC-C876-45C9-8632-2CE927A87B6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6B6E5-3698-4412-A50E-46D691198898}" type="datetimeFigureOut">
              <a:rPr lang="ru-RU" smtClean="0"/>
              <a:t>19.10.2015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B2AC-C876-45C9-8632-2CE927A87B6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6B6E5-3698-4412-A50E-46D691198898}" type="datetimeFigureOut">
              <a:rPr lang="ru-RU" smtClean="0"/>
              <a:t>19.10.2015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B2AC-C876-45C9-8632-2CE927A87B6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216B6E5-3698-4412-A50E-46D691198898}" type="datetimeFigureOut">
              <a:rPr lang="ru-RU" smtClean="0"/>
              <a:t>19.10.2015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ABB2AC-C876-45C9-8632-2CE927A87B68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420888"/>
            <a:ext cx="8712968" cy="374441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В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рамках освоения  профессионального  модуля, знакомство с реставрационными работами музея деревянного  зодчества, помощь обучающихся  музею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 в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 работе в связи с реставрационными  работами в селе </a:t>
            </a:r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Нёнокса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. С мастером производственного обучения   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Суровцевым.О.А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.</a:t>
            </a:r>
            <a:endParaRPr lang="ru-RU" sz="28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8568951" cy="2016223"/>
          </a:xfrm>
        </p:spPr>
        <p:txBody>
          <a:bodyPr/>
          <a:lstStyle/>
          <a:p>
            <a:pPr algn="just"/>
            <a:r>
              <a:rPr lang="ru-RU" sz="3200" dirty="0" smtClean="0">
                <a:latin typeface="Arial Black" pitchFamily="34" charset="0"/>
              </a:rPr>
              <a:t>Поездка в село </a:t>
            </a:r>
            <a:r>
              <a:rPr lang="ru-RU" sz="3200" dirty="0" smtClean="0">
                <a:latin typeface="Arial Black" pitchFamily="34" charset="0"/>
              </a:rPr>
              <a:t>Нёнокса</a:t>
            </a:r>
            <a:r>
              <a:rPr lang="ru-RU" sz="3200" dirty="0" smtClean="0">
                <a:latin typeface="Arial Black" pitchFamily="34" charset="0"/>
              </a:rPr>
              <a:t> </a:t>
            </a:r>
            <a:br>
              <a:rPr lang="ru-RU" sz="3200" dirty="0" smtClean="0">
                <a:latin typeface="Arial Black" pitchFamily="34" charset="0"/>
              </a:rPr>
            </a:br>
            <a:r>
              <a:rPr lang="ru-RU" sz="3200" dirty="0">
                <a:latin typeface="Arial Black" pitchFamily="34" charset="0"/>
              </a:rPr>
              <a:t> </a:t>
            </a:r>
            <a:r>
              <a:rPr lang="ru-RU" sz="3200" dirty="0" smtClean="0">
                <a:latin typeface="Arial Black" pitchFamily="34" charset="0"/>
              </a:rPr>
              <a:t>   </a:t>
            </a:r>
            <a:r>
              <a:rPr lang="ru-RU" sz="3200" dirty="0" smtClean="0">
                <a:latin typeface="Arial Black" pitchFamily="34" charset="0"/>
              </a:rPr>
              <a:t> </a:t>
            </a:r>
            <a:r>
              <a:rPr lang="ru-RU" sz="3600" dirty="0" smtClean="0">
                <a:latin typeface="Arial Black" pitchFamily="34" charset="0"/>
              </a:rPr>
              <a:t>сентябрь-</a:t>
            </a:r>
            <a:r>
              <a:rPr lang="ru-RU" sz="3200" dirty="0" smtClean="0">
                <a:latin typeface="Arial Black" pitchFamily="34" charset="0"/>
              </a:rPr>
              <a:t> октябрь 2014г</a:t>
            </a:r>
            <a:r>
              <a:rPr lang="ru-RU" sz="1800" dirty="0" smtClean="0">
                <a:latin typeface="Arial Black" pitchFamily="34" charset="0"/>
              </a:rPr>
              <a:t>.</a:t>
            </a:r>
            <a:endParaRPr lang="ru-RU" sz="18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079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8496944" cy="6372708"/>
          </a:xfrm>
        </p:spPr>
      </p:pic>
    </p:spTree>
    <p:extLst>
      <p:ext uri="{BB962C8B-B14F-4D97-AF65-F5344CB8AC3E}">
        <p14:creationId xmlns:p14="http://schemas.microsoft.com/office/powerpoint/2010/main" val="327703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8352928" cy="6264696"/>
          </a:xfrm>
        </p:spPr>
      </p:pic>
    </p:spTree>
    <p:extLst>
      <p:ext uri="{BB962C8B-B14F-4D97-AF65-F5344CB8AC3E}">
        <p14:creationId xmlns:p14="http://schemas.microsoft.com/office/powerpoint/2010/main" val="186599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96652"/>
            <a:ext cx="8280920" cy="6210690"/>
          </a:xfrm>
        </p:spPr>
      </p:pic>
    </p:spTree>
    <p:extLst>
      <p:ext uri="{BB962C8B-B14F-4D97-AF65-F5344CB8AC3E}">
        <p14:creationId xmlns:p14="http://schemas.microsoft.com/office/powerpoint/2010/main" val="324302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8604448" cy="6453336"/>
          </a:xfrm>
        </p:spPr>
      </p:pic>
    </p:spTree>
    <p:extLst>
      <p:ext uri="{BB962C8B-B14F-4D97-AF65-F5344CB8AC3E}">
        <p14:creationId xmlns:p14="http://schemas.microsoft.com/office/powerpoint/2010/main" val="35011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4634"/>
            <a:ext cx="8640960" cy="6480720"/>
          </a:xfrm>
        </p:spPr>
      </p:pic>
    </p:spTree>
    <p:extLst>
      <p:ext uri="{BB962C8B-B14F-4D97-AF65-F5344CB8AC3E}">
        <p14:creationId xmlns:p14="http://schemas.microsoft.com/office/powerpoint/2010/main" val="227730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79" y="260648"/>
            <a:ext cx="4605975" cy="6141301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60648"/>
            <a:ext cx="3587890" cy="269091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117806" y="3407616"/>
            <a:ext cx="3648406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27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470" y="333237"/>
            <a:ext cx="8280920" cy="6210690"/>
          </a:xfrm>
        </p:spPr>
      </p:pic>
    </p:spTree>
    <p:extLst>
      <p:ext uri="{BB962C8B-B14F-4D97-AF65-F5344CB8AC3E}">
        <p14:creationId xmlns:p14="http://schemas.microsoft.com/office/powerpoint/2010/main" val="170045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8496944" cy="6372708"/>
          </a:xfrm>
        </p:spPr>
      </p:pic>
    </p:spTree>
    <p:extLst>
      <p:ext uri="{BB962C8B-B14F-4D97-AF65-F5344CB8AC3E}">
        <p14:creationId xmlns:p14="http://schemas.microsoft.com/office/powerpoint/2010/main" val="354955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8"/>
            <a:ext cx="8328925" cy="6246694"/>
          </a:xfrm>
        </p:spPr>
      </p:pic>
    </p:spTree>
    <p:extLst>
      <p:ext uri="{BB962C8B-B14F-4D97-AF65-F5344CB8AC3E}">
        <p14:creationId xmlns:p14="http://schemas.microsoft.com/office/powerpoint/2010/main" val="240229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41</TotalTime>
  <Words>38</Words>
  <Application>Microsoft Office PowerPoint</Application>
  <PresentationFormat>Экран (4:3)</PresentationFormat>
  <Paragraphs>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Поездка в село Нёнокса       сентябрь- октябрь 2014г.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5</cp:revision>
  <dcterms:created xsi:type="dcterms:W3CDTF">2015-10-16T09:52:23Z</dcterms:created>
  <dcterms:modified xsi:type="dcterms:W3CDTF">2015-10-19T05:35:29Z</dcterms:modified>
</cp:coreProperties>
</file>