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3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04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2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2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79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7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6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47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5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9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4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38017-DEBD-415B-86D8-A5520A9CE919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A89A5-D40F-4F00-AD36-844E9A546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18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16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9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54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40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11" y="-324900"/>
            <a:ext cx="9144000" cy="777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0240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2015-10-19T07:25:04Z</dcterms:created>
  <dcterms:modified xsi:type="dcterms:W3CDTF">2015-10-19T07:38:40Z</dcterms:modified>
</cp:coreProperties>
</file>