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68AF-F431-4B3F-8948-639504FE7BB5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9A68-2F14-4C04-B416-98951610D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992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68AF-F431-4B3F-8948-639504FE7BB5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9A68-2F14-4C04-B416-98951610D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026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68AF-F431-4B3F-8948-639504FE7BB5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9A68-2F14-4C04-B416-98951610D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167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68AF-F431-4B3F-8948-639504FE7BB5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9A68-2F14-4C04-B416-98951610D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272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68AF-F431-4B3F-8948-639504FE7BB5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9A68-2F14-4C04-B416-98951610D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566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68AF-F431-4B3F-8948-639504FE7BB5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9A68-2F14-4C04-B416-98951610D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919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68AF-F431-4B3F-8948-639504FE7BB5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9A68-2F14-4C04-B416-98951610D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986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68AF-F431-4B3F-8948-639504FE7BB5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9A68-2F14-4C04-B416-98951610D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12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68AF-F431-4B3F-8948-639504FE7BB5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9A68-2F14-4C04-B416-98951610D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136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68AF-F431-4B3F-8948-639504FE7BB5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9A68-2F14-4C04-B416-98951610D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36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268AF-F431-4B3F-8948-639504FE7BB5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29A68-2F14-4C04-B416-98951610D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273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268AF-F431-4B3F-8948-639504FE7BB5}" type="datetimeFigureOut">
              <a:rPr lang="ru-RU" smtClean="0"/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29A68-2F14-4C04-B416-98951610D3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8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7" y="2276872"/>
            <a:ext cx="4510087" cy="284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554" y="1943893"/>
            <a:ext cx="4510087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548680"/>
            <a:ext cx="40863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Корень дерева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5292080" y="1268760"/>
            <a:ext cx="34195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Корень слова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07593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5686"/>
            <a:ext cx="4968552" cy="4973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0103"/>
            <a:ext cx="4511675" cy="284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919" y="2132856"/>
            <a:ext cx="4511675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68521" y="2636912"/>
            <a:ext cx="2160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л  е  т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52829" y="620688"/>
            <a:ext cx="18603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по</a:t>
            </a:r>
            <a:r>
              <a:rPr lang="ru-RU" sz="5400" dirty="0" smtClean="0">
                <a:solidFill>
                  <a:srgbClr val="0070C0"/>
                </a:solidFill>
              </a:rPr>
              <a:t>лёт</a:t>
            </a: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20439653">
            <a:off x="5052829" y="4221088"/>
            <a:ext cx="20884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0070C0"/>
                </a:solidFill>
              </a:rPr>
              <a:t>лет</a:t>
            </a:r>
            <a:r>
              <a:rPr lang="ru-RU" sz="5400" dirty="0" smtClean="0"/>
              <a:t>ает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6732240" y="1268760"/>
            <a:ext cx="22322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70C0"/>
                </a:solidFill>
              </a:rPr>
              <a:t>лет</a:t>
            </a:r>
            <a:r>
              <a:rPr lang="ru-RU" sz="5400" dirty="0" smtClean="0"/>
              <a:t>яга</a:t>
            </a:r>
            <a:endParaRPr lang="ru-RU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4716016" y="5517232"/>
            <a:ext cx="28098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об</a:t>
            </a:r>
            <a:r>
              <a:rPr lang="ru-RU" sz="5400" dirty="0" smtClean="0">
                <a:solidFill>
                  <a:srgbClr val="0070C0"/>
                </a:solidFill>
              </a:rPr>
              <a:t>лет</a:t>
            </a:r>
            <a:r>
              <a:rPr lang="ru-RU" sz="5400" dirty="0" smtClean="0"/>
              <a:t>ает</a:t>
            </a:r>
            <a:endParaRPr lang="ru-RU" sz="5400" dirty="0"/>
          </a:p>
        </p:txBody>
      </p:sp>
      <p:sp>
        <p:nvSpPr>
          <p:cNvPr id="9" name="TextBox 8"/>
          <p:cNvSpPr txBox="1"/>
          <p:nvPr/>
        </p:nvSpPr>
        <p:spPr>
          <a:xfrm rot="841724">
            <a:off x="6300192" y="255686"/>
            <a:ext cx="26642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само</a:t>
            </a:r>
            <a:r>
              <a:rPr lang="ru-RU" sz="5400" dirty="0" smtClean="0">
                <a:solidFill>
                  <a:srgbClr val="0070C0"/>
                </a:solidFill>
              </a:rPr>
              <a:t>лёт</a:t>
            </a: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761818">
            <a:off x="7020272" y="3861048"/>
            <a:ext cx="19404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вы</a:t>
            </a:r>
            <a:r>
              <a:rPr lang="ru-RU" sz="5400" dirty="0" smtClean="0">
                <a:solidFill>
                  <a:srgbClr val="0070C0"/>
                </a:solidFill>
              </a:rPr>
              <a:t>лет</a:t>
            </a: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42526" y="4986341"/>
            <a:ext cx="18314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0070C0"/>
                </a:solidFill>
              </a:rPr>
              <a:t>лет</a:t>
            </a:r>
            <a:r>
              <a:rPr lang="ru-RU" sz="5400" dirty="0" smtClean="0"/>
              <a:t>ун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76894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5.tinypic.com/21b2dqq_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30" y="2309136"/>
            <a:ext cx="1894905" cy="1839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ebtort.ru/graphics/icons/icons/smile/smile2/smajlik_2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08" y="4149080"/>
            <a:ext cx="2088232" cy="2053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cs10153.vk.me/u139563464/151852605/x_21022e4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1891"/>
            <a:ext cx="1662791" cy="1484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45672" y="548680"/>
            <a:ext cx="54349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Тему урока понял, 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на уроке работал хорошо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130336" y="2309136"/>
            <a:ext cx="63065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Недостаточно хорошо понял</a:t>
            </a:r>
          </a:p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тему урока, </a:t>
            </a:r>
          </a:p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надо ещё позаниматься</a:t>
            </a: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840" y="4797152"/>
            <a:ext cx="48994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Много нужно работать 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над данной темой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50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39</Words>
  <Application>Microsoft Office PowerPoint</Application>
  <PresentationFormat>Экран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My family</dc:creator>
  <cp:lastModifiedBy>My family</cp:lastModifiedBy>
  <cp:revision>10</cp:revision>
  <dcterms:created xsi:type="dcterms:W3CDTF">2015-10-03T19:41:06Z</dcterms:created>
  <dcterms:modified xsi:type="dcterms:W3CDTF">2015-10-06T21:25:36Z</dcterms:modified>
</cp:coreProperties>
</file>