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0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5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6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6754" y="0"/>
          <a:ext cx="9127246" cy="6858000"/>
        </p:xfrm>
        <a:graphic>
          <a:graphicData uri="http://schemas.openxmlformats.org/presentationml/2006/ole">
            <p:oleObj spid="_x0000_s1026" name="Документ" r:id="rId3" imgW="5954934" imgH="8832253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4338" name="Документ" r:id="rId3" imgW="5954934" imgH="4391296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0" y="141288"/>
          <a:ext cx="9355138" cy="6716712"/>
        </p:xfrm>
        <a:graphic>
          <a:graphicData uri="http://schemas.openxmlformats.org/presentationml/2006/ole">
            <p:oleObj spid="_x0000_s15362" name="Документ" r:id="rId3" imgW="6059229" imgH="4402812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6386" name="Документ" r:id="rId3" imgW="5954934" imgH="5419759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0" y="0"/>
          <a:ext cx="9144001" cy="6858000"/>
        </p:xfrm>
        <a:graphic>
          <a:graphicData uri="http://schemas.openxmlformats.org/presentationml/2006/ole">
            <p:oleObj spid="_x0000_s17410" name="Документ" r:id="rId3" imgW="5954934" imgH="6702638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8434" name="Документ" r:id="rId3" imgW="5954934" imgH="8039135" progId="Word.Document.12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Тема Office</vt:lpstr>
      <vt:lpstr>Документ Microsoft Office Word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</cp:revision>
  <dcterms:created xsi:type="dcterms:W3CDTF">2015-10-13T06:37:01Z</dcterms:created>
  <dcterms:modified xsi:type="dcterms:W3CDTF">2015-10-13T07:15:59Z</dcterms:modified>
</cp:coreProperties>
</file>