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689" autoAdjust="0"/>
  </p:normalViewPr>
  <p:slideViewPr>
    <p:cSldViewPr>
      <p:cViewPr varScale="1">
        <p:scale>
          <a:sx n="82" d="100"/>
          <a:sy n="82" d="100"/>
        </p:scale>
        <p:origin x="-15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84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0EBCF-44EB-43C8-92F2-896944846B77}" type="datetimeFigureOut">
              <a:rPr lang="ru-RU" smtClean="0"/>
              <a:t>11.11.2011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11033-D54D-42DE-9A20-CFA2ABE971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0EBCF-44EB-43C8-92F2-896944846B77}" type="datetimeFigureOut">
              <a:rPr lang="ru-RU" smtClean="0"/>
              <a:t>11.11.2011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11033-D54D-42DE-9A20-CFA2ABE971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0EBCF-44EB-43C8-92F2-896944846B77}" type="datetimeFigureOut">
              <a:rPr lang="ru-RU" smtClean="0"/>
              <a:t>11.11.2011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11033-D54D-42DE-9A20-CFA2ABE971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0EBCF-44EB-43C8-92F2-896944846B77}" type="datetimeFigureOut">
              <a:rPr lang="ru-RU" smtClean="0"/>
              <a:t>11.11.2011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11033-D54D-42DE-9A20-CFA2ABE971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0EBCF-44EB-43C8-92F2-896944846B77}" type="datetimeFigureOut">
              <a:rPr lang="ru-RU" smtClean="0"/>
              <a:t>11.11.2011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11033-D54D-42DE-9A20-CFA2ABE971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0EBCF-44EB-43C8-92F2-896944846B77}" type="datetimeFigureOut">
              <a:rPr lang="ru-RU" smtClean="0"/>
              <a:t>11.11.2011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11033-D54D-42DE-9A20-CFA2ABE971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0EBCF-44EB-43C8-92F2-896944846B77}" type="datetimeFigureOut">
              <a:rPr lang="ru-RU" smtClean="0"/>
              <a:t>11.11.2011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11033-D54D-42DE-9A20-CFA2ABE971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0EBCF-44EB-43C8-92F2-896944846B77}" type="datetimeFigureOut">
              <a:rPr lang="ru-RU" smtClean="0"/>
              <a:t>11.11.2011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11033-D54D-42DE-9A20-CFA2ABE971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0EBCF-44EB-43C8-92F2-896944846B77}" type="datetimeFigureOut">
              <a:rPr lang="ru-RU" smtClean="0"/>
              <a:t>11.11.2011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11033-D54D-42DE-9A20-CFA2ABE971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0EBCF-44EB-43C8-92F2-896944846B77}" type="datetimeFigureOut">
              <a:rPr lang="ru-RU" smtClean="0"/>
              <a:t>11.11.2011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11033-D54D-42DE-9A20-CFA2ABE971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0EBCF-44EB-43C8-92F2-896944846B77}" type="datetimeFigureOut">
              <a:rPr lang="ru-RU" smtClean="0"/>
              <a:t>11.11.2011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11033-D54D-42DE-9A20-CFA2ABE971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D0EBCF-44EB-43C8-92F2-896944846B77}" type="datetimeFigureOut">
              <a:rPr lang="ru-RU" smtClean="0"/>
              <a:t>11.11.2011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11033-D54D-42DE-9A20-CFA2ABE971F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2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Природные ресурсы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428596" y="857232"/>
            <a:ext cx="4040188" cy="35719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1 вариант</a:t>
            </a:r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>
          <a:xfrm>
            <a:off x="457200" y="1428736"/>
            <a:ext cx="4040188" cy="4697427"/>
          </a:xfrm>
        </p:spPr>
        <p:txBody>
          <a:bodyPr/>
          <a:lstStyle/>
          <a:p>
            <a:pPr marL="457200" indent="-457200" algn="just">
              <a:buAutoNum type="arabicPeriod"/>
            </a:pPr>
            <a:r>
              <a:rPr lang="ru-RU" sz="2800" dirty="0" smtClean="0"/>
              <a:t>Назовите первую тройку лидеров по добыче нефти в мире.</a:t>
            </a:r>
          </a:p>
          <a:p>
            <a:pPr marL="457200" indent="-457200" algn="just">
              <a:buNone/>
            </a:pPr>
            <a:endParaRPr lang="ru-RU" dirty="0"/>
          </a:p>
        </p:txBody>
      </p:sp>
      <p:sp>
        <p:nvSpPr>
          <p:cNvPr id="10" name="Текст 9"/>
          <p:cNvSpPr>
            <a:spLocks noGrp="1"/>
          </p:cNvSpPr>
          <p:nvPr>
            <p:ph type="body" sz="quarter" idx="3"/>
          </p:nvPr>
        </p:nvSpPr>
        <p:spPr>
          <a:xfrm>
            <a:off x="4643438" y="857232"/>
            <a:ext cx="4041775" cy="35719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2 вариант</a:t>
            </a:r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4"/>
          </p:nvPr>
        </p:nvSpPr>
        <p:spPr>
          <a:xfrm>
            <a:off x="4645025" y="1428736"/>
            <a:ext cx="4041775" cy="4697427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800" dirty="0" smtClean="0"/>
              <a:t>1. Назовите первую тройку лидеров по добыче природного газа в мире.</a:t>
            </a:r>
          </a:p>
          <a:p>
            <a:pPr algn="just"/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2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Природные ресурсы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428596" y="857232"/>
            <a:ext cx="4040188" cy="35719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1 вариант</a:t>
            </a:r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>
          <a:xfrm>
            <a:off x="457200" y="1428736"/>
            <a:ext cx="4040188" cy="4697427"/>
          </a:xfrm>
        </p:spPr>
        <p:txBody>
          <a:bodyPr>
            <a:normAutofit fontScale="92500" lnSpcReduction="10000"/>
          </a:bodyPr>
          <a:lstStyle/>
          <a:p>
            <a:pPr marL="457200" indent="-457200" algn="just">
              <a:buNone/>
            </a:pPr>
            <a:r>
              <a:rPr lang="ru-RU" sz="2800" dirty="0" smtClean="0"/>
              <a:t>2. Из перечисленных ниже стран выберите страны в которых есть запасы бокситов мирового значения:</a:t>
            </a:r>
          </a:p>
          <a:p>
            <a:pPr marL="457200" indent="-457200" algn="just">
              <a:buNone/>
            </a:pPr>
            <a:r>
              <a:rPr lang="ru-RU" dirty="0" smtClean="0"/>
              <a:t>       Гвинея, Камерун, Бразилия, Суринам, Австралия, Ирак, Ямайка, Замбия, Заир, Бразилия, Перу, Россия, Чили.</a:t>
            </a:r>
          </a:p>
          <a:p>
            <a:pPr marL="457200" indent="-457200" algn="just">
              <a:buNone/>
            </a:pPr>
            <a:r>
              <a:rPr lang="ru-RU" dirty="0" smtClean="0"/>
              <a:t>3</a:t>
            </a:r>
            <a:r>
              <a:rPr lang="ru-RU" sz="2800" dirty="0" smtClean="0"/>
              <a:t>. В каких регионах расположены эти страны?</a:t>
            </a:r>
            <a:endParaRPr lang="ru-RU" dirty="0" smtClean="0"/>
          </a:p>
          <a:p>
            <a:pPr marL="457200" indent="-457200" algn="just">
              <a:buNone/>
            </a:pPr>
            <a:endParaRPr lang="ru-RU" dirty="0"/>
          </a:p>
        </p:txBody>
      </p:sp>
      <p:sp>
        <p:nvSpPr>
          <p:cNvPr id="10" name="Текст 9"/>
          <p:cNvSpPr>
            <a:spLocks noGrp="1"/>
          </p:cNvSpPr>
          <p:nvPr>
            <p:ph type="body" sz="quarter" idx="3"/>
          </p:nvPr>
        </p:nvSpPr>
        <p:spPr>
          <a:xfrm>
            <a:off x="4643438" y="857232"/>
            <a:ext cx="4041775" cy="35719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2 вариант</a:t>
            </a:r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4"/>
          </p:nvPr>
        </p:nvSpPr>
        <p:spPr>
          <a:xfrm>
            <a:off x="4645025" y="1428736"/>
            <a:ext cx="4041775" cy="4697427"/>
          </a:xfrm>
        </p:spPr>
        <p:txBody>
          <a:bodyPr>
            <a:normAutofit fontScale="85000" lnSpcReduction="10000"/>
          </a:bodyPr>
          <a:lstStyle/>
          <a:p>
            <a:pPr algn="just">
              <a:buNone/>
            </a:pPr>
            <a:r>
              <a:rPr lang="ru-RU" sz="2800" dirty="0" smtClean="0"/>
              <a:t>2. </a:t>
            </a:r>
            <a:r>
              <a:rPr lang="ru-RU" sz="2800" dirty="0" smtClean="0"/>
              <a:t>Из перечисленных ниже стран выберите страны в которых есть запасы меди мирового значения:</a:t>
            </a:r>
          </a:p>
          <a:p>
            <a:pPr marL="457200" indent="-457200" algn="just">
              <a:buNone/>
            </a:pPr>
            <a:r>
              <a:rPr lang="ru-RU" sz="2800" dirty="0" smtClean="0"/>
              <a:t>       Гвинея, Камерун, Бразилия, Суринам, Австралия, Ирак, Ямайка, Замбия, Заир, Бразилия, Перу, Россия, Чили.</a:t>
            </a:r>
          </a:p>
          <a:p>
            <a:pPr marL="457200" indent="-457200" algn="just">
              <a:buNone/>
            </a:pPr>
            <a:r>
              <a:rPr lang="ru-RU" sz="2800" dirty="0" smtClean="0"/>
              <a:t>3</a:t>
            </a:r>
            <a:r>
              <a:rPr lang="ru-RU" sz="3200" dirty="0" smtClean="0"/>
              <a:t>. В каких регионах расположены эти страны?</a:t>
            </a:r>
            <a:endParaRPr lang="ru-RU" sz="2800" dirty="0" smtClean="0"/>
          </a:p>
          <a:p>
            <a:pPr algn="just"/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2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Природные ресурсы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428596" y="857232"/>
            <a:ext cx="4040188" cy="35719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1 вариант</a:t>
            </a:r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>
          <a:xfrm>
            <a:off x="457200" y="1428736"/>
            <a:ext cx="4040188" cy="4697427"/>
          </a:xfrm>
        </p:spPr>
        <p:txBody>
          <a:bodyPr/>
          <a:lstStyle/>
          <a:p>
            <a:pPr marL="457200" indent="-457200" algn="just">
              <a:buNone/>
            </a:pPr>
            <a:r>
              <a:rPr lang="ru-RU" dirty="0" smtClean="0"/>
              <a:t>4. Назовите страны, которые относятся к основным центрам добычи фосфатов. </a:t>
            </a:r>
            <a:endParaRPr lang="ru-RU" dirty="0"/>
          </a:p>
        </p:txBody>
      </p:sp>
      <p:sp>
        <p:nvSpPr>
          <p:cNvPr id="10" name="Текст 9"/>
          <p:cNvSpPr>
            <a:spLocks noGrp="1"/>
          </p:cNvSpPr>
          <p:nvPr>
            <p:ph type="body" sz="quarter" idx="3"/>
          </p:nvPr>
        </p:nvSpPr>
        <p:spPr>
          <a:xfrm>
            <a:off x="4643438" y="857232"/>
            <a:ext cx="4041775" cy="35719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2 вариант</a:t>
            </a:r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4"/>
          </p:nvPr>
        </p:nvSpPr>
        <p:spPr>
          <a:xfrm>
            <a:off x="4645025" y="1428736"/>
            <a:ext cx="4041775" cy="4697427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800" dirty="0" smtClean="0"/>
              <a:t>4. </a:t>
            </a:r>
            <a:r>
              <a:rPr lang="ru-RU" sz="2800" dirty="0" smtClean="0"/>
              <a:t>Назовите страны, которые относятся к основным центрам добычи калийных солей. </a:t>
            </a:r>
          </a:p>
          <a:p>
            <a:pPr algn="just"/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2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Природные ресурсы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428596" y="857232"/>
            <a:ext cx="4040188" cy="35719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1 вариант</a:t>
            </a:r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>
          <a:xfrm>
            <a:off x="457200" y="1428736"/>
            <a:ext cx="4040188" cy="4697427"/>
          </a:xfrm>
        </p:spPr>
        <p:txBody>
          <a:bodyPr>
            <a:normAutofit/>
          </a:bodyPr>
          <a:lstStyle/>
          <a:p>
            <a:pPr marL="457200" indent="-457200" algn="just">
              <a:buNone/>
            </a:pPr>
            <a:r>
              <a:rPr lang="ru-RU" sz="2800" dirty="0" smtClean="0"/>
              <a:t>5. Приведите примеры стран, входящих в северный лесной пояс Земли.</a:t>
            </a:r>
            <a:endParaRPr lang="ru-RU" sz="2800" dirty="0"/>
          </a:p>
        </p:txBody>
      </p:sp>
      <p:sp>
        <p:nvSpPr>
          <p:cNvPr id="10" name="Текст 9"/>
          <p:cNvSpPr>
            <a:spLocks noGrp="1"/>
          </p:cNvSpPr>
          <p:nvPr>
            <p:ph type="body" sz="quarter" idx="3"/>
          </p:nvPr>
        </p:nvSpPr>
        <p:spPr>
          <a:xfrm>
            <a:off x="4643438" y="857232"/>
            <a:ext cx="4041775" cy="35719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2 вариант</a:t>
            </a:r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4"/>
          </p:nvPr>
        </p:nvSpPr>
        <p:spPr>
          <a:xfrm>
            <a:off x="4645025" y="1428736"/>
            <a:ext cx="4041775" cy="4697427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800" dirty="0" smtClean="0"/>
              <a:t>5. Приведите примеры стран, входящих в южный лесной пояс Земли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203</Words>
  <Application>Microsoft Office PowerPoint</Application>
  <PresentationFormat>Экран (4:3)</PresentationFormat>
  <Paragraphs>24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Природные ресурсы</vt:lpstr>
      <vt:lpstr>Природные ресурсы</vt:lpstr>
      <vt:lpstr>Природные ресурсы</vt:lpstr>
      <vt:lpstr>Природные ресурсы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Природные ресурсы</dc:title>
  <dc:creator>User</dc:creator>
  <cp:lastModifiedBy>User</cp:lastModifiedBy>
  <cp:revision>8</cp:revision>
  <dcterms:created xsi:type="dcterms:W3CDTF">2011-11-11T08:01:43Z</dcterms:created>
  <dcterms:modified xsi:type="dcterms:W3CDTF">2011-11-11T09:28:44Z</dcterms:modified>
</cp:coreProperties>
</file>