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9" r:id="rId32"/>
    <p:sldId id="287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99"/>
    <a:srgbClr val="00FF00"/>
    <a:srgbClr val="FFFF00"/>
    <a:srgbClr val="FF0000"/>
    <a:srgbClr val="800080"/>
    <a:srgbClr val="0000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2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B2E28-2354-4865-A231-145D621E8705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A670D-1856-4CBC-BFA4-927DAD66E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1337-F67A-4D2A-AACE-1E2D304710CB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A2255-B99D-4127-BF2D-4BFE8D3ED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6BF4F-5C8D-404C-A761-87870EF5269A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AE75-23A9-4358-BC0C-92AF54FBF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9F102-1044-4957-9AFB-84F3FA00022A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F9218-B781-43D5-98C9-B0765F62D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3551C-55F6-4DD8-826F-9666B523DDCC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FCCD9-F635-498B-85F4-D49211265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FDBA-221F-40E6-9EE9-CF9A771538A5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FE51C-CC42-49E3-8FA8-4FE60A2E5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D580-92D7-4D4C-8FF0-EA6935BE1826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B0A08-E425-4667-A16D-70AAE3CB9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20DC3-4EAA-4411-B514-44254F1BB9CD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D232F-B1B7-4DA6-B835-A8F8C7C6B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55C15-A546-4C15-80C0-3FE8A464EC4D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BACF4-E51A-4DC4-9285-5FEE28495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FE1C0-2969-488A-8E62-4F70B1A694B1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368AF-E773-4E52-8736-DE414CF18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D94D5-42FC-4DB8-8196-A436C3276D14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C1972-8374-4F97-BA14-2E42AAF82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F510FA-546E-4635-9B05-8CD3FCD78545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AEF6F7-0C86-4EE4-84C3-4B8935048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 descr="фо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333375"/>
            <a:ext cx="8640763" cy="32670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ПРОЕКТ </a:t>
            </a:r>
            <a:b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«МОЯ  МАЛАЯ  РОДИНА» 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063"/>
            <a:ext cx="6400800" cy="2016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Ученика 1 «А» класса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Школы № 6 г.Жуковский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Баширова Николая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село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5"/>
          <p:cNvSpPr>
            <a:spLocks noGrp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4800" b="1" smtClean="0">
                <a:solidFill>
                  <a:srgbClr val="FF0000"/>
                </a:solidFill>
                <a:latin typeface="Monotype Corsiva" pitchFamily="66" charset="0"/>
              </a:rPr>
              <a:t>Южный фасад имения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Храм в сел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49400" y="-1108075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0" y="4437063"/>
            <a:ext cx="9144000" cy="20875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   </a:t>
            </a:r>
            <a:r>
              <a:rPr lang="ru-RU" sz="2800" b="1" smtClean="0">
                <a:solidFill>
                  <a:schemeClr val="bg1"/>
                </a:solidFill>
                <a:latin typeface="Monotype Corsiva" pitchFamily="66" charset="0"/>
              </a:rPr>
              <a:t>Возле нынешней территории усадьбы расположена Церковь Владимирской иконы Божией Матери, она была построена в усадьбе Быково в 1789 году.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chemeClr val="bg1"/>
                </a:solidFill>
                <a:latin typeface="Monotype Corsiva" pitchFamily="66" charset="0"/>
              </a:rPr>
              <a:t>Белокаменная церковь в стиле русской готики не имеет себе достойных аналогов в храмовой архитектуре Подмосковья.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Быковская церков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Monotype Corsiva" pitchFamily="66" charset="0"/>
              </a:rPr>
              <a:t>Храм Владимирской иконы </a:t>
            </a:r>
            <a:br>
              <a:rPr lang="ru-RU" sz="4000" b="1" smtClean="0">
                <a:latin typeface="Monotype Corsiva" pitchFamily="66" charset="0"/>
              </a:rPr>
            </a:br>
            <a:r>
              <a:rPr lang="ru-RU" sz="4000" b="1" smtClean="0">
                <a:latin typeface="Monotype Corsiva" pitchFamily="66" charset="0"/>
              </a:rPr>
              <a:t>божьей матери в селе Быково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платфор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Станция Быково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4005263"/>
            <a:ext cx="8229600" cy="2519362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/>
              <a:t>  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Городское поселение Быково находится в 34 км к юго-востоку от Москвы и имеет одноимённую железнодорожную станцию Московской железной дороги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(от Казанского вокзала).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Быково_19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1425" cy="1143000"/>
          </a:xfrm>
        </p:spPr>
        <p:txBody>
          <a:bodyPr/>
          <a:lstStyle/>
          <a:p>
            <a:pPr eaLnBrk="1" hangingPunct="1"/>
            <a:r>
              <a:rPr lang="ru-RU" smtClean="0"/>
              <a:t>Станция Быково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аэропо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chemeClr val="bg1"/>
                </a:solidFill>
                <a:latin typeface="Monotype Corsiva" pitchFamily="66" charset="0"/>
              </a:rPr>
              <a:t>Аэропорт «Быково»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аэропорт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179388" y="188913"/>
            <a:ext cx="8713787" cy="20875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b="1" smtClean="0">
                <a:latin typeface="Times New Roman" pitchFamily="18" charset="0"/>
              </a:rPr>
              <a:t>Аэродром был создан и начал эксплуатироваться в 1933. Обслуживал авиарейсы в крупные промышленные центры России. 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img_30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36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</a:rPr>
              <a:t>Принимал самолёты типов Як- 42, Ан-12 </a:t>
            </a:r>
            <a:br>
              <a:rPr lang="ru-RU" sz="32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</a:rPr>
              <a:t>и все более лёгкие, а также вертолёты всех типов. Возможен был также приём самолётов Ил -76, Ту -154</a:t>
            </a:r>
            <a:r>
              <a:rPr lang="ru-RU" sz="3200" b="1" smtClean="0">
                <a:solidFill>
                  <a:srgbClr val="FF0000"/>
                </a:solidFill>
              </a:rPr>
              <a:t> </a:t>
            </a:r>
            <a:r>
              <a:rPr lang="ru-RU" sz="4000" smtClean="0"/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66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Быково сегодня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</a:rPr>
              <a:t>Администрация г.п. Быково</a:t>
            </a:r>
          </a:p>
        </p:txBody>
      </p:sp>
      <p:pic>
        <p:nvPicPr>
          <p:cNvPr id="31746" name="Picture 4" descr="Исполкл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63675"/>
            <a:ext cx="914400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Содержимое 3" descr="въезд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46038" y="0"/>
            <a:ext cx="9190038" cy="68437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ЖИВУ В ПОСЁЛКЕ БЫКОВО</a:t>
            </a:r>
            <a:b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РАМЕНСКОГО РАЙОНА</a:t>
            </a:r>
            <a:b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МОСКОВСКОЙ ОБЛАСТИ</a:t>
            </a:r>
            <a:endParaRPr lang="ru-RU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поли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5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 descr="school_t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80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6"/>
          <p:cNvSpPr>
            <a:spLocks noGrp="1"/>
          </p:cNvSpPr>
          <p:nvPr>
            <p:ph type="title"/>
          </p:nvPr>
        </p:nvSpPr>
        <p:spPr>
          <a:xfrm>
            <a:off x="457200" y="5949950"/>
            <a:ext cx="8229600" cy="64770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</a:rPr>
              <a:t>Быковская средняя школа № 15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пру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457200" y="5084763"/>
            <a:ext cx="8229600" cy="72072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Быковский пруд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Хра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53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-180975" y="5445125"/>
            <a:ext cx="9324975" cy="1944688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Церковь Воскресения Христова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детсий ми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a_73f09e3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0" y="5949950"/>
            <a:ext cx="9144000" cy="574675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</a:rPr>
              <a:t>Быковская средняя школа № 14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Быковский детский дом</a:t>
            </a:r>
          </a:p>
        </p:txBody>
      </p:sp>
      <p:pic>
        <p:nvPicPr>
          <p:cNvPr id="38914" name="Picture 4" descr="скачанные фай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91440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скачанные файлы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>
            <a:off x="457200" y="6092825"/>
            <a:ext cx="8229600" cy="5762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CC00"/>
                </a:solidFill>
                <a:latin typeface="Times New Roman" pitchFamily="18" charset="0"/>
              </a:rPr>
              <a:t>Санаторий «Сосны»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P16709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0"/>
            <a:ext cx="7524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5" descr="скачанные файлы (3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563938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4211638" y="0"/>
            <a:ext cx="4932362" cy="2492375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</a:rPr>
              <a:t>Кадеты Быковской СОШ № 14 на митинге у памятника в д.Апариха</a:t>
            </a:r>
          </a:p>
        </p:txBody>
      </p:sp>
      <p:sp>
        <p:nvSpPr>
          <p:cNvPr id="40965" name="Rectangle 6"/>
          <p:cNvSpPr>
            <a:spLocks/>
          </p:cNvSpPr>
          <p:nvPr/>
        </p:nvSpPr>
        <p:spPr bwMode="auto">
          <a:xfrm>
            <a:off x="0" y="2924175"/>
            <a:ext cx="169227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Times New Roman" pitchFamily="18" charset="0"/>
              </a:rPr>
              <a:t>8 мая</a:t>
            </a:r>
            <a:br>
              <a:rPr lang="ru-RU" sz="40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000" b="1">
                <a:solidFill>
                  <a:srgbClr val="FF0000"/>
                </a:solidFill>
                <a:latin typeface="Times New Roman" pitchFamily="18" charset="0"/>
              </a:rPr>
              <a:t> 2015 года</a:t>
            </a:r>
          </a:p>
        </p:txBody>
      </p:sp>
      <p:pic>
        <p:nvPicPr>
          <p:cNvPr id="40966" name="Picture 7" descr="imag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83778">
            <a:off x="250825" y="4941888"/>
            <a:ext cx="200183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ф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457200" y="4005263"/>
            <a:ext cx="8229600" cy="1152525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Мои знаменитые земляки: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русь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188" y="333375"/>
            <a:ext cx="8075612" cy="6264275"/>
          </a:xfrm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3600" smtClean="0">
                <a:solidFill>
                  <a:srgbClr val="FF0066"/>
                </a:solidFill>
                <a:latin typeface="Arial Black" pitchFamily="34" charset="0"/>
              </a:rPr>
              <a:t> ______  _____  _____________ __ _______ ______ ____  ______  _________ _  _____ ____  _____ ____ _______ _    ________   _______  _____ ___________ _ ________ _______ ________ _____  ______  _______ </a:t>
            </a:r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611188" y="333375"/>
            <a:ext cx="8075612" cy="6264275"/>
          </a:xfrm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3600" smtClean="0">
                <a:solidFill>
                  <a:srgbClr val="FF0066"/>
                </a:solidFill>
                <a:latin typeface="Arial Black" pitchFamily="34" charset="0"/>
              </a:rPr>
              <a:t>Поселок Быково, расположенный на высоком берегу реки Быковки, впадающей в Москву-реку, ведёт свою историю с 14 столетия - впервые Быково упоминается в духовной грамоте великого князя Дмитрия Донского.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457200" y="188913"/>
            <a:ext cx="8229600" cy="6669087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5400" i="1" smtClean="0">
                <a:solidFill>
                  <a:srgbClr val="800080"/>
                </a:solidFill>
                <a:latin typeface="Times New Roman" pitchFamily="18" charset="0"/>
              </a:rPr>
              <a:t>Посёлок Быково — родина кинорежиссёра Павла Чухрая, писателя Владимира Сорокина, певца Николая Расторгуева, футболиста Александра Квасникова.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1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скачанные файлы (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04813"/>
            <a:ext cx="26765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4" descr="скачанные файлы (5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76250"/>
            <a:ext cx="3959225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1133_lar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141663"/>
            <a:ext cx="24860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165_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3284538"/>
            <a:ext cx="2820987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bk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FF0000"/>
                </a:solidFill>
                <a:latin typeface="Monotype Corsiva" pitchFamily="66" charset="0"/>
              </a:rPr>
              <a:t>Приезжайте к нам в Быково!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1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68313" y="274638"/>
            <a:ext cx="4319587" cy="1143000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Герб Быково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5076825" y="188913"/>
            <a:ext cx="4067175" cy="62642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000" b="1" smtClean="0">
                <a:latin typeface="Arial Black" pitchFamily="34" charset="0"/>
              </a:rPr>
              <a:t>Изображение в гербе поселения быка указывает на название Быково. Вероятно происхождение названия связано с перегонкой скота из Поволжья и Калмыцких степей в Москву. На просторных лугах, расположенных в междуречье южнее Быково, находился крупный скотопрогонный пункт, где после утомительного пути откармливался скот перед его отправкой в Москву.</a:t>
            </a:r>
            <a:br>
              <a:rPr lang="ru-RU" sz="2000" b="1" smtClean="0">
                <a:latin typeface="Arial Black" pitchFamily="34" charset="0"/>
              </a:rPr>
            </a:br>
            <a:endParaRPr lang="ru-RU" sz="2000" b="1" smtClean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Flag_of_Bykovo_(Moscow_oblast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60350"/>
            <a:ext cx="5905500" cy="334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323850" y="260350"/>
            <a:ext cx="2879725" cy="1439863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Arial" charset="0"/>
              </a:rPr>
              <a:t>Флаг Быково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684213" y="4076700"/>
            <a:ext cx="8135937" cy="23764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1600" smtClean="0">
                <a:latin typeface="Arial" charset="0"/>
              </a:rPr>
              <a:t>     </a:t>
            </a:r>
            <a:r>
              <a:rPr lang="ru-RU" sz="1800" smtClean="0">
                <a:latin typeface="Arial Black" pitchFamily="34" charset="0"/>
              </a:rPr>
              <a:t>Серебряное крыло — символ скорости, подвижности, активности, полета. В гербе городского поселения Быково серебряное крыло символизирует одноимённый аэропорт один из старейших в стране. Хотя эксплуатация аэропорта началась в 1933 году, первый самолёт приземлился здесь ещё в 1923 году. Именно отсюда начали совершать регулярные рейсы первые самолёты ЯК-40.</a:t>
            </a:r>
            <a:br>
              <a:rPr lang="ru-RU" sz="1800" smtClean="0">
                <a:latin typeface="Arial Black" pitchFamily="34" charset="0"/>
              </a:rPr>
            </a:br>
            <a:endParaRPr lang="ru-RU" sz="1800" smtClean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Flag_of_Bykovo_(Moscow_oblast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457200" y="620713"/>
            <a:ext cx="8229600" cy="5761037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900" smtClean="0">
                <a:solidFill>
                  <a:schemeClr val="bg2"/>
                </a:solidFill>
                <a:latin typeface="Arial" charset="0"/>
              </a:rPr>
              <a:t>         </a:t>
            </a:r>
            <a: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  <a:t>Серебро — символ чистоты, совершенства, мира и взаимопонимания.</a:t>
            </a:r>
            <a:b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  <a:t>Красный цвет — символ труда, силы, мужества, красоты и праздника.</a:t>
            </a:r>
            <a:b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  <a:t>Голубой цвет — символ чести, благородства, духовности и возвышенности; цвет бескрайнего неба.</a:t>
            </a:r>
            <a:br>
              <a:rPr lang="ru-RU" sz="2800" i="1" smtClean="0">
                <a:solidFill>
                  <a:srgbClr val="0000FF"/>
                </a:solidFill>
                <a:latin typeface="Arial Black" pitchFamily="34" charset="0"/>
              </a:rPr>
            </a:br>
            <a:endParaRPr lang="ru-RU" sz="2800" i="1" smtClean="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сел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effectLst>
            <a:outerShdw dist="35921" dir="2700000" algn="ctr" rotWithShape="0">
              <a:schemeClr val="bg1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7200" b="1" i="1" smtClean="0">
                <a:solidFill>
                  <a:srgbClr val="FF0000"/>
                </a:solidFill>
                <a:latin typeface="Monotype Corsiva" pitchFamily="66" charset="0"/>
              </a:rPr>
              <a:t>Усадьба «Быково»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68313" y="333375"/>
            <a:ext cx="8064500" cy="6119813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b="1" smtClean="0">
              <a:solidFill>
                <a:srgbClr val="000099"/>
              </a:solidFill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smtClean="0">
                <a:solidFill>
                  <a:srgbClr val="000099"/>
                </a:solidFill>
                <a:latin typeface="Monotype Corsiva" pitchFamily="66" charset="0"/>
              </a:rPr>
              <a:t>Усадьба Быково была основана во второй половине 17 века бывшим генерал-губернатором Москвы, и фаворитом Екатерины II —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smtClean="0">
                <a:solidFill>
                  <a:srgbClr val="000099"/>
                </a:solidFill>
                <a:latin typeface="Monotype Corsiva" pitchFamily="66" charset="0"/>
              </a:rPr>
              <a:t>М.М. Измайловым. Для устройства своего имения он пригласил лучших зодчих того времени. Для строительства дворца в модном тогда стиле неоготики Измайлов выписал одного из самых модных архитекторов того времени — Василия Баженова. Одновременно с дворцом Баженов создал весь архитектурно-парковый ансамбль, включающий церковь, парк, пруды, зимний сад, грот и Эрмитаж</a:t>
            </a: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парк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1509" name="Rectangle 5"/>
          <p:cNvSpPr>
            <a:spLocks noGrp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00"/>
                </a:solidFill>
                <a:latin typeface="Monotype Corsiva" pitchFamily="66" charset="0"/>
              </a:rPr>
              <a:t>Беседка у пруда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413</Words>
  <Application>Microsoft Office PowerPoint</Application>
  <PresentationFormat>Экран (4:3)</PresentationFormat>
  <Paragraphs>41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Arial Black</vt:lpstr>
      <vt:lpstr>Monotype Corsiva</vt:lpstr>
      <vt:lpstr>Times New Roman</vt:lpstr>
      <vt:lpstr>Тема Office</vt:lpstr>
      <vt:lpstr>ПРОЕКТ   «МОЯ  МАЛАЯ  РОДИНА» </vt:lpstr>
      <vt:lpstr>Я ЖИВУ В ПОСЁЛКЕ БЫКОВО РАМЕНСКОГО РАЙОНА МОСКОВСКОЙ ОБЛАСТИ</vt:lpstr>
      <vt:lpstr>Поселок Быково, расположенный на высоком берегу реки Быковки, впадающей в Москву-реку, ведёт свою историю с 14 столетия - впервые Быково упоминается в духовной грамоте великого князя Дмитрия Донского.</vt:lpstr>
      <vt:lpstr>Герб Быково</vt:lpstr>
      <vt:lpstr>Флаг Быково</vt:lpstr>
      <vt:lpstr>Слайд 6</vt:lpstr>
      <vt:lpstr>Усадьба «Быково»</vt:lpstr>
      <vt:lpstr>Слайд 8</vt:lpstr>
      <vt:lpstr>Беседка у пруда</vt:lpstr>
      <vt:lpstr>Южный фасад имения</vt:lpstr>
      <vt:lpstr>Слайд 11</vt:lpstr>
      <vt:lpstr>Храм Владимирской иконы  божьей матери в селе Быково</vt:lpstr>
      <vt:lpstr>Станция Быково</vt:lpstr>
      <vt:lpstr>Станция Быково</vt:lpstr>
      <vt:lpstr>Аэропорт «Быково»</vt:lpstr>
      <vt:lpstr>Слайд 16</vt:lpstr>
      <vt:lpstr>Принимал самолёты типов Як- 42, Ан-12  и все более лёгкие, а также вертолёты всех типов. Возможен был также приём самолётов Ил -76, Ту -154  </vt:lpstr>
      <vt:lpstr>Быково сегодня</vt:lpstr>
      <vt:lpstr>Администрация г.п. Быково</vt:lpstr>
      <vt:lpstr>Слайд 20</vt:lpstr>
      <vt:lpstr>Быковская средняя школа № 15</vt:lpstr>
      <vt:lpstr>Быковский пруд</vt:lpstr>
      <vt:lpstr>Церковь Воскресения Христова</vt:lpstr>
      <vt:lpstr>Слайд 24</vt:lpstr>
      <vt:lpstr>Быковская средняя школа № 14</vt:lpstr>
      <vt:lpstr>Быковский детский дом</vt:lpstr>
      <vt:lpstr>Санаторий «Сосны»</vt:lpstr>
      <vt:lpstr>Кадеты Быковской СОШ № 14 на митинге у памятника в д.Апариха</vt:lpstr>
      <vt:lpstr>Мои знаменитые земляки:</vt:lpstr>
      <vt:lpstr>Слайд 30</vt:lpstr>
      <vt:lpstr>Слайд 31</vt:lpstr>
      <vt:lpstr>Приезжайте к нам в Быково!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«МОЯ  МАЛАЯ  РОДИНА» </dc:title>
  <dc:creator>User</dc:creator>
  <cp:lastModifiedBy>№1</cp:lastModifiedBy>
  <cp:revision>36</cp:revision>
  <dcterms:created xsi:type="dcterms:W3CDTF">2015-10-18T07:19:29Z</dcterms:created>
  <dcterms:modified xsi:type="dcterms:W3CDTF">2015-10-19T17:29:22Z</dcterms:modified>
</cp:coreProperties>
</file>