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65" r:id="rId3"/>
    <p:sldId id="258" r:id="rId4"/>
    <p:sldId id="264" r:id="rId5"/>
    <p:sldId id="271" r:id="rId6"/>
    <p:sldId id="268" r:id="rId7"/>
    <p:sldId id="269" r:id="rId8"/>
    <p:sldId id="270" r:id="rId9"/>
    <p:sldId id="28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22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224" autoAdjust="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D2AD7-99BB-4AFE-B95F-49584DA01EC7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24F5E9-0072-4E4E-B719-8F07B1389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18371F7-8ADB-41C1-8BCD-A170C62A0C83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A15D496-0564-4079-BFAC-76CD6AD03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71F7-8ADB-41C1-8BCD-A170C62A0C83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5D496-0564-4079-BFAC-76CD6AD03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71F7-8ADB-41C1-8BCD-A170C62A0C83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5D496-0564-4079-BFAC-76CD6AD03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18371F7-8ADB-41C1-8BCD-A170C62A0C83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5D496-0564-4079-BFAC-76CD6AD03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18371F7-8ADB-41C1-8BCD-A170C62A0C83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A15D496-0564-4079-BFAC-76CD6AD03AC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18371F7-8ADB-41C1-8BCD-A170C62A0C83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A15D496-0564-4079-BFAC-76CD6AD03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18371F7-8ADB-41C1-8BCD-A170C62A0C83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A15D496-0564-4079-BFAC-76CD6AD03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71F7-8ADB-41C1-8BCD-A170C62A0C83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5D496-0564-4079-BFAC-76CD6AD03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18371F7-8ADB-41C1-8BCD-A170C62A0C83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A15D496-0564-4079-BFAC-76CD6AD03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18371F7-8ADB-41C1-8BCD-A170C62A0C83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A15D496-0564-4079-BFAC-76CD6AD03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18371F7-8ADB-41C1-8BCD-A170C62A0C83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A15D496-0564-4079-BFAC-76CD6AD03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18371F7-8ADB-41C1-8BCD-A170C62A0C83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A15D496-0564-4079-BFAC-76CD6AD03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железной дороги в России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Татьяна\Desktop\Pictures\img1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4282" y="1357298"/>
            <a:ext cx="3786214" cy="4525963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571868" y="1285860"/>
            <a:ext cx="5572132" cy="55721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Железные дороги крайне необходимы России… они, можно сказать выдуманы для неё более чем для какой-либо другой страны Европы… климат России и её пространства соделывают их особенно драгоценными для нашего отечества.</a:t>
            </a:r>
          </a:p>
          <a:p>
            <a:pPr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П.П. Мельников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первый министр  путей сообщения России.</a:t>
            </a:r>
          </a:p>
          <a:p>
            <a:pPr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Автор первой русской книги о железных дорогах</a:t>
            </a:r>
          </a:p>
          <a:p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advTm="10703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1" y="285728"/>
            <a:ext cx="5429256" cy="25717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 площади Трёх Вокзалов в Москве стоит памятник первому министру путей  сообщения Павлу Мельникову – выдающемуся государственному деятелю России.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6600825" y="357188"/>
            <a:ext cx="2543175" cy="300037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 descr="C:\Documents and Settings\ГОУ\Рабочий стол\Железная дорога\Презентация\Мельников Павел Петрович 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7" y="857232"/>
            <a:ext cx="3412120" cy="5857916"/>
          </a:xfrm>
          <a:prstGeom prst="rect">
            <a:avLst/>
          </a:prstGeom>
          <a:noFill/>
        </p:spPr>
      </p:pic>
      <p:pic>
        <p:nvPicPr>
          <p:cNvPr id="1028" name="Picture 4" descr="C:\Documents and Settings\ГОУ\Рабочий стол\Железная дорога\Презентация\Мельников Павел Петрович 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0536" y="2928934"/>
            <a:ext cx="4381529" cy="3286148"/>
          </a:xfrm>
          <a:prstGeom prst="rect">
            <a:avLst/>
          </a:prstGeom>
          <a:noFill/>
        </p:spPr>
      </p:pic>
    </p:spTree>
  </p:cSld>
  <p:clrMapOvr>
    <a:masterClrMapping/>
  </p:clrMapOvr>
  <p:transition advTm="10234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ГОУ\Рабочий стол\Железная дорога\Презентация\Братья Черепановы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85813"/>
            <a:ext cx="2571750" cy="257175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214813" y="1000125"/>
            <a:ext cx="4929187" cy="585787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Первая отечественная рельсовая дорога с паровой тягой появилась в 1834 г.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Выйском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заводе в Нижнем Тагиле. Создателями ее, а также и первого русского паровоза, стали талантливые уральские мастера Ефим Алексеевич Черепанов и его сын Мирон Ефимович Черепанов. Сначала дорога, носившая экспериментальный характер, имела длину 400 сажен (854 м), а затем ее продлили до 3 верст до Медного рудника. Ширина колеи была 2 аршина 5 вершков (1645 мм). Первый паровоз отец и сын построили в 1833 г. Он развивал скорость 13-15 верст в час и мог перевозить до 200 пудов руды.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ГОУ\Рабочий стол\Железная дорога\ИСТОРИЯ жел. дорог\images (2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000504"/>
            <a:ext cx="3309952" cy="2622501"/>
          </a:xfrm>
          <a:prstGeom prst="rect">
            <a:avLst/>
          </a:prstGeom>
          <a:noFill/>
        </p:spPr>
      </p:pic>
      <p:pic>
        <p:nvPicPr>
          <p:cNvPr id="3" name="Picture 2" descr="C:\Documents and Settings\ГОУ\Рабочий стол\Железная дорога\ИСТОРИЯ жел. дорог\история Ж.Д. 11 (4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1785926"/>
            <a:ext cx="1785950" cy="1643074"/>
          </a:xfrm>
          <a:prstGeom prst="rect">
            <a:avLst/>
          </a:prstGeom>
          <a:noFill/>
        </p:spPr>
      </p:pic>
    </p:spTree>
  </p:cSld>
  <p:clrMapOvr>
    <a:masterClrMapping/>
  </p:clrMapOvr>
  <p:transition advTm="1623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857250"/>
            <a:ext cx="5500688" cy="60007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конце 1880-х гг. стала очевидной необходимость сооружения Транссибирской магистрали – железной дороги через всю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Первый камень великого Сибирского пути был заложен 19 мая 1891г. во Владивостоке. Возводить магистраль было решено в три очереди и завершить строительство в течении 10 лет.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ГОУ\Рабочий стол\Железная дорога\Презентация\sept07_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57875" y="214313"/>
            <a:ext cx="3286125" cy="3286125"/>
          </a:xfrm>
          <a:prstGeom prst="rect">
            <a:avLst/>
          </a:prstGeom>
          <a:noFill/>
        </p:spPr>
      </p:pic>
      <p:pic>
        <p:nvPicPr>
          <p:cNvPr id="1027" name="Picture 3" descr="C:\Documents and Settings\ГОУ\Рабочий стол\Железная дорога\Презентация\жел.дор.и люди (1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029084"/>
            <a:ext cx="3643330" cy="2185998"/>
          </a:xfrm>
          <a:prstGeom prst="rect">
            <a:avLst/>
          </a:prstGeom>
          <a:noFill/>
        </p:spPr>
      </p:pic>
    </p:spTree>
  </p:cSld>
  <p:clrMapOvr>
    <a:masterClrMapping/>
  </p:clrMapOvr>
  <p:transition advTm="1210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001024" cy="142873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Первый поезд 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Царскосельской железной дороге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ГОУ\Рабочий стол\Железная дорога\картинки железнодорожные с книг\паровоз Стефенсон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786190"/>
            <a:ext cx="3714776" cy="2155050"/>
          </a:xfrm>
          <a:prstGeom prst="rect">
            <a:avLst/>
          </a:prstGeom>
          <a:noFill/>
        </p:spPr>
      </p:pic>
      <p:pic>
        <p:nvPicPr>
          <p:cNvPr id="1027" name="Picture 3" descr="C:\Documents and Settings\ГОУ\Рабочий стол\Железная дорога\картинки железнодорожные с книг\вагон для дров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714752"/>
            <a:ext cx="3929090" cy="2174891"/>
          </a:xfrm>
          <a:prstGeom prst="rect">
            <a:avLst/>
          </a:prstGeom>
          <a:noFill/>
        </p:spPr>
      </p:pic>
      <p:pic>
        <p:nvPicPr>
          <p:cNvPr id="3" name="Picture 2" descr="C:\Documents and Settings\ГОУ\Рабочий стол\Железная дорога\картинки железнодорожные с книг\поезд Царскосельской железной дорог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0" y="-5643626"/>
            <a:ext cx="9929882" cy="2883926"/>
          </a:xfrm>
          <a:prstGeom prst="rect">
            <a:avLst/>
          </a:prstGeom>
          <a:noFill/>
        </p:spPr>
      </p:pic>
      <p:pic>
        <p:nvPicPr>
          <p:cNvPr id="8" name="Picture 3" descr="C:\Documents and Settings\ГОУ\Рабочий стол\Железная дорога\картинки железнодорожные с книг\Копия поезд Царскосельской железной дороги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1643050"/>
            <a:ext cx="6777361" cy="1285883"/>
          </a:xfrm>
          <a:prstGeom prst="rect">
            <a:avLst/>
          </a:prstGeom>
          <a:noFill/>
        </p:spPr>
      </p:pic>
      <p:pic>
        <p:nvPicPr>
          <p:cNvPr id="9" name="Picture 2" descr="C:\Documents and Settings\ГОУ\Рабочий стол\Железная дорога\картинки железнодорожные с книг\вагон - шарабан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5206" y="1643050"/>
            <a:ext cx="1714512" cy="128588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57158" y="6072206"/>
            <a:ext cx="3286148" cy="55723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1-ый паровоз Стивенсона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6248" y="6072206"/>
            <a:ext cx="4572032" cy="55723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Вагон по дрова и уголь для паровоза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7375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9144000" cy="11429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Вагоны 1-ых поездов были четырёх типов, каждый из которых имел определённое название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1428736"/>
            <a:ext cx="9358346" cy="15001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Documents and Settings\ГОУ\Рабочий стол\Железная дорога\картинки железнодорожные с книг\вагон - берлин  для царской семь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7" y="3143248"/>
            <a:ext cx="3884257" cy="2797185"/>
          </a:xfrm>
          <a:prstGeom prst="rect">
            <a:avLst/>
          </a:prstGeom>
          <a:noFill/>
        </p:spPr>
      </p:pic>
      <p:pic>
        <p:nvPicPr>
          <p:cNvPr id="2052" name="Picture 4" descr="C:\Documents and Settings\ГОУ\Рабочий стол\Железная дорога\картинки железнодорожные с книг\вагон - делижан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1010" y="3143248"/>
            <a:ext cx="3796906" cy="2692409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000100" y="6072206"/>
            <a:ext cx="2500330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«Берлин»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00694" y="6072206"/>
            <a:ext cx="2857520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Делижанс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992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0"/>
            <a:ext cx="9358346" cy="442913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«Шарабаны» предназначались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пассажиров 3-го класса.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Они имели крышу и стенки до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половины высоты кузова и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могли принять 42 человека, в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дальнейшем их стали называть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«открытыми линейками»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000372"/>
            <a:ext cx="9144000" cy="38576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ГОУ\Рабочий стол\Железная дорога\картинки железнодорожные с книг\вагон - шараб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285728"/>
            <a:ext cx="3554424" cy="2665819"/>
          </a:xfrm>
          <a:prstGeom prst="rect">
            <a:avLst/>
          </a:prstGeom>
          <a:noFill/>
        </p:spPr>
      </p:pic>
      <p:pic>
        <p:nvPicPr>
          <p:cNvPr id="2051" name="Picture 3" descr="C:\Documents and Settings\ГОУ\Рабочий стол\Железная дорога\картинки железнодорожные с книг\Копия поезд Царскосельской железной дорог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00636"/>
            <a:ext cx="6777361" cy="1285883"/>
          </a:xfrm>
          <a:prstGeom prst="rect">
            <a:avLst/>
          </a:prstGeom>
          <a:noFill/>
        </p:spPr>
      </p:pic>
      <p:pic>
        <p:nvPicPr>
          <p:cNvPr id="7" name="Picture 2" descr="C:\Documents and Settings\ГОУ\Рабочий стол\Железная дорога\картинки железнодорожные с книг\вагон - шараба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5000636"/>
            <a:ext cx="2143140" cy="1285884"/>
          </a:xfrm>
          <a:prstGeom prst="rect">
            <a:avLst/>
          </a:prstGeom>
          <a:noFill/>
        </p:spPr>
      </p:pic>
    </p:spTree>
  </p:cSld>
  <p:clrMapOvr>
    <a:masterClrMapping/>
  </p:clrMapOvr>
  <p:transition advTm="11531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0"/>
            <a:ext cx="6858048" cy="166652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1-ые билеты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железной дороге России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3786190"/>
            <a:ext cx="9358346" cy="30718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Билеты изготовлялись из латуни, поэтому их называли «жестянками».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 апреля 1860 г. взамен «жестянок» появились бумажные билеты разных цветов: для вагонов 1-го класса – белые, 2-го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розовые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3-его – зелёные.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C:\Documents and Settings\ГОУ\Рабочий стол\Железная дорога\картинки железнодорожные с книг\1-ый биле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285860"/>
            <a:ext cx="3500462" cy="2286016"/>
          </a:xfrm>
          <a:prstGeom prst="rect">
            <a:avLst/>
          </a:prstGeom>
          <a:noFill/>
        </p:spPr>
      </p:pic>
      <p:pic>
        <p:nvPicPr>
          <p:cNvPr id="1026" name="Picture 2" descr="C:\Documents and Settings\ПТУ\Рабочий стол\элективные курсы\фото для кружка\ф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00174"/>
            <a:ext cx="4286280" cy="2384244"/>
          </a:xfrm>
          <a:prstGeom prst="rect">
            <a:avLst/>
          </a:prstGeom>
          <a:noFill/>
        </p:spPr>
      </p:pic>
    </p:spTree>
  </p:cSld>
  <p:clrMapOvr>
    <a:masterClrMapping/>
  </p:clrMapOvr>
  <p:transition advTm="11844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85794"/>
            <a:ext cx="8329613" cy="1398587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Царскосельская железная дорога оставалась единственной в России рельсовой дорогой для общего пользования на протяжении 15 лет. </a:t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Picture 3" descr="C:\Documents and Settings\ГОУ\Рабочий стол\Железная дорога\Жел.дор. АВАРИИ\жел.дор.и люди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3071810"/>
            <a:ext cx="3622598" cy="3429024"/>
          </a:xfrm>
          <a:prstGeom prst="rect">
            <a:avLst/>
          </a:prstGeom>
          <a:noFill/>
        </p:spPr>
      </p:pic>
      <p:pic>
        <p:nvPicPr>
          <p:cNvPr id="5" name="Picture 3" descr="C:\Documents and Settings\ГОУ\Рабочий стол\Железная дорога\ИСТОРИЯ жел. дорог\images (4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88709" y="2428868"/>
            <a:ext cx="5013519" cy="3143272"/>
          </a:xfrm>
          <a:prstGeom prst="rect">
            <a:avLst/>
          </a:prstGeom>
          <a:noFill/>
        </p:spPr>
      </p:pic>
    </p:spTree>
  </p:cSld>
  <p:clrMapOvr>
    <a:masterClrMapping/>
  </p:clrMapOvr>
  <p:transition advTm="8907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964</TotalTime>
  <Words>333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Развитие железной дороги в России</vt:lpstr>
      <vt:lpstr>Слайд 2</vt:lpstr>
      <vt:lpstr>Слайд 3</vt:lpstr>
      <vt:lpstr>Слайд 4</vt:lpstr>
      <vt:lpstr>Первый поезд   на Царскосельской железной дороге</vt:lpstr>
      <vt:lpstr>Вагоны 1-ых поездов были четырёх типов, каждый из которых имел определённое название</vt:lpstr>
      <vt:lpstr>«Шарабаны» предназначались  для пассажиров 3-го класса.  Они имели крышу и стенки до  половины высоты кузова и  могли принять 42 человека, в  дальнейшем их стали называть  «открытыми линейками»</vt:lpstr>
      <vt:lpstr>1-ые билеты  на железной дороге России</vt:lpstr>
      <vt:lpstr>Царскосельская железная дорога оставалась единственной в России рельсовой дорогой для общего пользования на протяжении 15 лет.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железной дороги в России</dc:title>
  <dc:creator>ГОУ</dc:creator>
  <cp:lastModifiedBy>Вячеслав</cp:lastModifiedBy>
  <cp:revision>108</cp:revision>
  <dcterms:created xsi:type="dcterms:W3CDTF">2011-09-29T04:32:27Z</dcterms:created>
  <dcterms:modified xsi:type="dcterms:W3CDTF">2015-10-19T08:10:08Z</dcterms:modified>
</cp:coreProperties>
</file>