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5" autoAdjust="0"/>
    <p:restoredTop sz="95699" autoAdjust="0"/>
  </p:normalViewPr>
  <p:slideViewPr>
    <p:cSldViewPr>
      <p:cViewPr varScale="1">
        <p:scale>
          <a:sx n="105" d="100"/>
          <a:sy n="105" d="100"/>
        </p:scale>
        <p:origin x="-43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1646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621AC5-AF5A-4F6E-86B0-37169418E68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C1C687-BA54-4B97-BA57-7913EC436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619272" flipV="1">
            <a:off x="2156061" y="423608"/>
            <a:ext cx="6239028" cy="1394701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lumMod val="50000"/>
              </a:schemeClr>
            </a:solidFill>
          </a:ln>
          <a:effectLst>
            <a:outerShdw blurRad="50800" dist="50800" dir="5400000" sx="106000" sy="106000" algn="ctr" rotWithShape="0">
              <a:schemeClr val="accent1">
                <a:lumMod val="75000"/>
              </a:schemeClr>
            </a:outerShdw>
          </a:effectLst>
          <a:scene3d>
            <a:camera prst="orthographicFront"/>
            <a:lightRig rig="threePt" dir="t"/>
          </a:scene3d>
          <a:sp3d>
            <a:bevelB prst="angle"/>
          </a:sp3d>
        </p:spPr>
        <p:txBody>
          <a:bodyPr>
            <a:normAutofit fontScale="90000"/>
          </a:bodyPr>
          <a:lstStyle/>
          <a:p>
            <a:r>
              <a:rPr lang="ru-RU" sz="4400" i="1" smtClean="0">
                <a:cs typeface="Aharoni" pitchFamily="2" charset="-79"/>
              </a:rPr>
              <a:t>Волшебные</a:t>
            </a:r>
            <a:r>
              <a:rPr lang="ru-RU" sz="4400" i="1" smtClean="0"/>
              <a:t> имена в </a:t>
            </a:r>
            <a:r>
              <a:rPr lang="ru-RU" sz="4400" i="1" smtClean="0">
                <a:cs typeface="Aharoni" pitchFamily="2" charset="-79"/>
              </a:rPr>
              <a:t>английских</a:t>
            </a:r>
            <a:r>
              <a:rPr lang="ru-RU" sz="4400" i="1" smtClean="0"/>
              <a:t> сказках</a:t>
            </a:r>
            <a:endParaRPr lang="ru-RU" sz="4400" i="1"/>
          </a:p>
        </p:txBody>
      </p:sp>
      <p:pic>
        <p:nvPicPr>
          <p:cNvPr id="4" name="Picture 4" descr="http://cdn.nice-places.com/data/article_topics/88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420888"/>
            <a:ext cx="2628800" cy="1873094"/>
          </a:xfrm>
          <a:prstGeom prst="rect">
            <a:avLst/>
          </a:prstGeom>
          <a:noFill/>
        </p:spPr>
      </p:pic>
      <p:pic>
        <p:nvPicPr>
          <p:cNvPr id="5" name="Picture 2" descr="http://www.mstone.ru/upload/iblock/english_style/Devonshire/Devonshire_english_style_houses_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005064"/>
            <a:ext cx="2592288" cy="1615115"/>
          </a:xfrm>
          <a:prstGeom prst="rect">
            <a:avLst/>
          </a:prstGeom>
          <a:noFill/>
        </p:spPr>
      </p:pic>
      <p:pic>
        <p:nvPicPr>
          <p:cNvPr id="1028" name="irc_mi" descr="48824083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1700808"/>
            <a:ext cx="352839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902 0.35593 L -0.0842 0.0307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-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3284984"/>
            <a:ext cx="669674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Алиса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, сказку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детских дней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Храни до седины</a:t>
            </a:r>
            <a:br>
              <a:rPr lang="ru-RU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В том тайнике, где ты хранишь</a:t>
            </a:r>
            <a:br>
              <a:rPr lang="ru-RU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Младенческие сны,</a:t>
            </a:r>
            <a:br>
              <a:rPr lang="ru-RU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Как странник бережет цветок</a:t>
            </a:r>
            <a:br>
              <a:rPr lang="ru-RU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Далекой стороны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.» </a:t>
            </a:r>
          </a:p>
          <a:p>
            <a:pPr algn="ctr"/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                       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dirty="0" smtClean="0"/>
              <a:t> </a:t>
            </a:r>
            <a:r>
              <a:rPr lang="ru-RU" dirty="0"/>
              <a:t>Льюис </a:t>
            </a:r>
            <a:r>
              <a:rPr lang="ru-RU" dirty="0" err="1"/>
              <a:t>Керролл</a:t>
            </a:r>
            <a:endParaRPr lang="ru-RU" dirty="0"/>
          </a:p>
        </p:txBody>
      </p:sp>
      <p:pic>
        <p:nvPicPr>
          <p:cNvPr id="22531" name="irc_m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6604" y="188639"/>
            <a:ext cx="4234222" cy="3445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tranachydes.com/wp-content/uploads/2013/09/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51920" cy="45365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95936" y="476672"/>
            <a:ext cx="4464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/>
              <a:t>Она, конечно, горяча,</a:t>
            </a:r>
          </a:p>
          <a:p>
            <a:pPr lvl="0" algn="ctr"/>
            <a:r>
              <a:rPr lang="ru-RU" sz="2000" b="1" dirty="0"/>
              <a:t>Не спорь со мной напрасно.</a:t>
            </a:r>
          </a:p>
          <a:p>
            <a:pPr lvl="0" algn="ctr"/>
            <a:r>
              <a:rPr lang="ru-RU" sz="2000" b="1" dirty="0"/>
              <a:t>Да, видишь ли, рубить сплеча</a:t>
            </a:r>
          </a:p>
          <a:p>
            <a:pPr lvl="0" algn="ctr"/>
            <a:r>
              <a:rPr lang="ru-RU" sz="2000" b="1" dirty="0"/>
              <a:t>Не так уж </a:t>
            </a:r>
            <a:r>
              <a:rPr lang="ru-RU" sz="2000" b="1" dirty="0" smtClean="0"/>
              <a:t>безопасно.</a:t>
            </a:r>
          </a:p>
          <a:p>
            <a:pPr lvl="0" algn="r"/>
            <a:r>
              <a:rPr lang="ru-RU" sz="4000" dirty="0" smtClean="0">
                <a:solidFill>
                  <a:srgbClr val="FF0000"/>
                </a:solidFill>
              </a:rPr>
              <a:t>     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40" y="3143248"/>
            <a:ext cx="49327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Моё отношение к сказке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4643446"/>
            <a:ext cx="47804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Кота Алиса увидав, была поражена.</a:t>
            </a:r>
          </a:p>
          <a:p>
            <a:r>
              <a:rPr lang="ru-RU" sz="2000" i="1" dirty="0" smtClean="0"/>
              <a:t>С улыбкой дивной кот лежал</a:t>
            </a:r>
          </a:p>
          <a:p>
            <a:r>
              <a:rPr lang="ru-RU" sz="2000" i="1" dirty="0" smtClean="0"/>
              <a:t>На ветке средь листвы.</a:t>
            </a:r>
            <a:endParaRPr lang="ru-RU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271636" y="3786190"/>
            <a:ext cx="45865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Мой любимый сказочный герой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5572140"/>
            <a:ext cx="1685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Светлана Разина</a:t>
            </a:r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499992" y="188640"/>
            <a:ext cx="3424808" cy="628531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Я хочу  познакомить вас с удивительной страной</a:t>
            </a:r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 которая называется Англией.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9088" y="3789040"/>
            <a:ext cx="359299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252028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ttps://encrypted-tbn3.gstatic.com/images?q=tbn:ANd9GcQqV095kuKb2qKb7E746dpofow5vyNdo3jU9Bn06obcYJNDMiL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717032"/>
            <a:ext cx="3240360" cy="277862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436096" y="476672"/>
            <a:ext cx="3168352" cy="5544616"/>
          </a:xfrm>
        </p:spPr>
        <p:txBody>
          <a:bodyPr>
            <a:normAutofit fontScale="92500"/>
          </a:bodyPr>
          <a:lstStyle/>
          <a:p>
            <a:r>
              <a:rPr lang="ru-RU" sz="3000" dirty="0" smtClean="0"/>
              <a:t>Англия – государство на Британских</a:t>
            </a:r>
          </a:p>
          <a:p>
            <a:pPr>
              <a:buNone/>
            </a:pPr>
            <a:r>
              <a:rPr lang="ru-RU" sz="3000" dirty="0" smtClean="0"/>
              <a:t>   островах, населенное кельтскими племенами</a:t>
            </a:r>
          </a:p>
          <a:p>
            <a:pPr>
              <a:buNone/>
            </a:pPr>
            <a:r>
              <a:rPr lang="ru-RU" sz="3000" dirty="0" smtClean="0"/>
              <a:t>   бриттов и скоттов</a:t>
            </a:r>
            <a:r>
              <a:rPr lang="en-US" sz="3000" dirty="0" smtClean="0"/>
              <a:t>,</a:t>
            </a:r>
            <a:r>
              <a:rPr lang="ru-RU" sz="3000" dirty="0" smtClean="0"/>
              <a:t> входило в состав Римской Империи.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2437986" cy="1984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http://ok-english.ru/wp-content/uploads/2011/10/Cities__003573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2593879" cy="1944216"/>
          </a:xfrm>
          <a:prstGeom prst="rect">
            <a:avLst/>
          </a:prstGeom>
          <a:noFill/>
        </p:spPr>
      </p:pic>
      <p:pic>
        <p:nvPicPr>
          <p:cNvPr id="3080" name="Picture 8" descr="http://www.poetomu.ru/_pu/1/661079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2051720" cy="1551788"/>
          </a:xfrm>
          <a:prstGeom prst="rect">
            <a:avLst/>
          </a:prstGeom>
          <a:noFill/>
        </p:spPr>
      </p:pic>
      <p:pic>
        <p:nvPicPr>
          <p:cNvPr id="3082" name="Picture 10" descr="https://encrypted-tbn1.gstatic.com/images?q=tbn:ANd9GcQzY34-WeVkEczhQpUgUwo6x3sc3XySdn59VZkX2O1mu1Uvign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645024"/>
            <a:ext cx="2286000" cy="1872208"/>
          </a:xfrm>
          <a:prstGeom prst="rect">
            <a:avLst/>
          </a:prstGeom>
          <a:noFill/>
        </p:spPr>
      </p:pic>
      <p:pic>
        <p:nvPicPr>
          <p:cNvPr id="3084" name="Picture 12" descr="http://younapitki.ru/wp-content/uploads/2013/02/102-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720580"/>
            <a:ext cx="3168353" cy="21374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27168" cy="345638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Англичане очень привержены традициям. Они сохраняются и в еде, и в одежде. Обязательна овсянка по утрам, не менее обязателен чай в   5 часов дня – разве можно представить без этого англичанина? В Англии строго соблюдается традиция дней отдыха: «</a:t>
            </a:r>
            <a:r>
              <a:rPr lang="ru-RU" dirty="0" err="1" smtClean="0"/>
              <a:t>уикэнд</a:t>
            </a:r>
            <a:r>
              <a:rPr lang="ru-RU" dirty="0" smtClean="0"/>
              <a:t>» – в конце недели, когда горожане стремятся уехать за город, на природу.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755576" y="3717032"/>
            <a:ext cx="53285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Англия - страна королей и королев</a:t>
            </a:r>
            <a:r>
              <a:rPr lang="en-US" sz="2800" dirty="0" smtClean="0">
                <a:solidFill>
                  <a:srgbClr val="FF0000"/>
                </a:solidFill>
              </a:rPr>
              <a:t>,</a:t>
            </a:r>
            <a:r>
              <a:rPr lang="ru-RU" sz="2800" dirty="0" smtClean="0">
                <a:solidFill>
                  <a:srgbClr val="FF0000"/>
                </a:solidFill>
              </a:rPr>
              <a:t> страна традиций</a:t>
            </a:r>
            <a:r>
              <a:rPr lang="en-US" sz="2800" dirty="0" smtClean="0">
                <a:solidFill>
                  <a:srgbClr val="FF0000"/>
                </a:solidFill>
              </a:rPr>
              <a:t>,</a:t>
            </a:r>
            <a:r>
              <a:rPr lang="ru-RU" sz="2800" dirty="0" smtClean="0">
                <a:solidFill>
                  <a:srgbClr val="FF0000"/>
                </a:solidFill>
              </a:rPr>
              <a:t> складывающихся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веками</a:t>
            </a:r>
            <a:r>
              <a:rPr lang="en-US" sz="2800" dirty="0" smtClean="0">
                <a:solidFill>
                  <a:srgbClr val="FF0000"/>
                </a:solidFill>
              </a:rPr>
              <a:t>,</a:t>
            </a:r>
            <a:r>
              <a:rPr lang="ru-RU" sz="2800" dirty="0" smtClean="0">
                <a:solidFill>
                  <a:srgbClr val="FF0000"/>
                </a:solidFill>
              </a:rPr>
              <a:t> которые положены в основу  красивых сказок и былин. 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mobilewallpapers.narod.ru/disney_little_dona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356992"/>
            <a:ext cx="2736304" cy="32403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7892950" cy="628531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Английские народные сказки, несомненно, отличаются от привычных нам русских. В них иное пространство</a:t>
            </a:r>
            <a:r>
              <a:rPr lang="en-US" dirty="0" smtClean="0"/>
              <a:t>,</a:t>
            </a:r>
            <a:r>
              <a:rPr lang="ru-RU" dirty="0" smtClean="0"/>
              <a:t> удивительные особенности героев и персонажей. Всё это позволяет познакомиться с культурой и бытом Англии, узнать разные этапы её истории. В английских сказках персонажами обычно бывают люди: крестьяне, фермеры, но также чародеи и домовые. Часто в английских сказках присутствует такой персонаж как девочка, храбрая и абсолютно бесстрашная.</a:t>
            </a:r>
          </a:p>
          <a:p>
            <a:endParaRPr lang="ru-RU" dirty="0" smtClean="0"/>
          </a:p>
          <a:p>
            <a:r>
              <a:rPr lang="ru-RU" dirty="0" smtClean="0"/>
              <a:t>Например: «Алиса в Стране чудес» созданная и опубликованная в 1864 году английским писателем-математиком Льюисом Кэрроллом (Чарльз </a:t>
            </a:r>
            <a:r>
              <a:rPr lang="ru-RU" dirty="0" err="1" smtClean="0"/>
              <a:t>Людвидж</a:t>
            </a:r>
            <a:r>
              <a:rPr lang="ru-RU" dirty="0" smtClean="0"/>
              <a:t> Доджсон) уже давно является достоянием мировой культуры.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7410" name="Picture 2" descr="http://mult-pict.narod.ru/belfon/mult-pict.narod.ru146_small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7840" y="4190412"/>
            <a:ext cx="2356160" cy="26675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499992" y="332656"/>
            <a:ext cx="4032448" cy="6141296"/>
          </a:xfrm>
        </p:spPr>
        <p:txBody>
          <a:bodyPr>
            <a:normAutofit/>
          </a:bodyPr>
          <a:lstStyle/>
          <a:p>
            <a:r>
              <a:rPr lang="ru-RU" dirty="0" smtClean="0">
                <a:cs typeface="Aharoni" pitchFamily="2" charset="-79"/>
              </a:rPr>
              <a:t>    Эта история о приключениях маленькой девочки Алисы, попавшей через кроличью нору в страну чудес, населённую необычными существами, год за годом волнует и детей и взрослых. </a:t>
            </a:r>
          </a:p>
          <a:p>
            <a:pPr>
              <a:buNone/>
            </a:pPr>
            <a:r>
              <a:rPr lang="ru-RU" dirty="0" smtClean="0">
                <a:cs typeface="Aharoni" pitchFamily="2" charset="-79"/>
              </a:rPr>
              <a:t>         Кто сегодня не знает Мартовского кролика, Королеву бубен, Шляпника и Белого кролика.</a:t>
            </a:r>
          </a:p>
          <a:p>
            <a:endParaRPr lang="ru-RU" dirty="0">
              <a:cs typeface="Aharoni" pitchFamily="2" charset="-79"/>
            </a:endParaRPr>
          </a:p>
        </p:txBody>
      </p:sp>
      <p:pic>
        <p:nvPicPr>
          <p:cNvPr id="18434" name="irc_m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4357686" cy="6858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Алиса(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англ</a:t>
            </a:r>
            <a:r>
              <a:rPr lang="ru-RU" dirty="0" smtClean="0"/>
              <a:t> </a:t>
            </a:r>
            <a:r>
              <a:rPr lang="ru-RU" i="1" dirty="0" err="1" smtClean="0"/>
              <a:t>Alice</a:t>
            </a:r>
            <a:r>
              <a:rPr lang="ru-RU" dirty="0" smtClean="0"/>
              <a:t>) — основная героиня сказки, которой около семи лет. Считается, что прототипом образа являлась подруга автора, Алиса </a:t>
            </a:r>
            <a:r>
              <a:rPr lang="ru-RU" dirty="0" err="1" smtClean="0"/>
              <a:t>Плезенс</a:t>
            </a:r>
            <a:r>
              <a:rPr lang="ru-RU" dirty="0" smtClean="0"/>
              <a:t> </a:t>
            </a:r>
            <a:r>
              <a:rPr lang="ru-RU" dirty="0" err="1" smtClean="0"/>
              <a:t>Лидделл</a:t>
            </a:r>
            <a:r>
              <a:rPr lang="ru-RU" dirty="0" smtClean="0"/>
              <a:t>.</a:t>
            </a:r>
            <a:r>
              <a:rPr lang="ru-RU" baseline="30000" dirty="0" smtClean="0"/>
              <a:t> </a:t>
            </a:r>
            <a:r>
              <a:rPr lang="ru-RU" dirty="0" smtClean="0"/>
              <a:t>В романе Алиса предстаёт в качестве школьницы с причудливо-логическим складом ума, чьи прямые волосы «вечно лезут в глаза». </a:t>
            </a:r>
            <a:r>
              <a:rPr lang="ru-RU" baseline="30000" dirty="0" smtClean="0"/>
              <a:t> </a:t>
            </a:r>
            <a:r>
              <a:rPr lang="ru-RU" dirty="0" smtClean="0"/>
              <a:t>Кэрролл в своей статье «Алиса на сцене» (</a:t>
            </a:r>
            <a:r>
              <a:rPr lang="ru-RU" dirty="0" smtClean="0">
                <a:solidFill>
                  <a:srgbClr val="FF0000"/>
                </a:solidFill>
              </a:rPr>
              <a:t>англ</a:t>
            </a:r>
            <a:r>
              <a:rPr lang="ru-RU" dirty="0" smtClean="0"/>
              <a:t>. </a:t>
            </a:r>
            <a:r>
              <a:rPr lang="ru-RU" i="1" dirty="0" err="1" smtClean="0"/>
              <a:t>Alice</a:t>
            </a:r>
            <a:r>
              <a:rPr lang="ru-RU" i="1" dirty="0" smtClean="0"/>
              <a:t> </a:t>
            </a:r>
            <a:r>
              <a:rPr lang="ru-RU" i="1" dirty="0" err="1" smtClean="0"/>
              <a:t>on</a:t>
            </a:r>
            <a:r>
              <a:rPr lang="ru-RU" i="1" dirty="0" smtClean="0"/>
              <a:t> </a:t>
            </a:r>
            <a:r>
              <a:rPr lang="ru-RU" i="1" dirty="0" err="1" smtClean="0"/>
              <a:t>the</a:t>
            </a:r>
            <a:r>
              <a:rPr lang="ru-RU" i="1" dirty="0" smtClean="0"/>
              <a:t> </a:t>
            </a:r>
            <a:r>
              <a:rPr lang="ru-RU" i="1" dirty="0" err="1" smtClean="0"/>
              <a:t>Stage</a:t>
            </a:r>
            <a:r>
              <a:rPr lang="ru-RU" dirty="0" smtClean="0"/>
              <a:t>) описывал персонажа — нежная, словно лань, учтивая по отношению ко всем, доверчивая и «любознательная до крайности», со вкусом к жизни, который доступен только счастливому детству, когда всё ново и хорошо, а печаль всего лишь слова. </a:t>
            </a:r>
          </a:p>
          <a:p>
            <a:endParaRPr lang="ru-RU" dirty="0"/>
          </a:p>
        </p:txBody>
      </p:sp>
      <p:pic>
        <p:nvPicPr>
          <p:cNvPr id="19458" name="irc_m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714356"/>
            <a:ext cx="4357686" cy="390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s://encrypted-tbn3.gstatic.com/images?q=tbn:ANd9GcRhAfWr3Vg3TD9zMkP5ub331zxXakkj4jrxz6waaT4AC68MAo_NP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5013176"/>
            <a:ext cx="1944216" cy="16561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rc_m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4151" y="3929066"/>
            <a:ext cx="2886321" cy="266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irc_m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2695696" cy="302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63888" y="332656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>
                <a:solidFill>
                  <a:srgbClr val="00B0F0"/>
                </a:solidFill>
              </a:rPr>
              <a:t>Чеширский Кот</a:t>
            </a:r>
            <a:r>
              <a:rPr lang="ru-RU">
                <a:solidFill>
                  <a:srgbClr val="00B0F0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00044" y="764704"/>
            <a:ext cx="3116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err="1" smtClean="0">
                <a:solidFill>
                  <a:srgbClr val="FF0000"/>
                </a:solidFill>
              </a:rPr>
              <a:t>Англ.</a:t>
            </a:r>
            <a:r>
              <a:rPr lang="ru-RU" i="1" err="1" smtClean="0"/>
              <a:t>Cheshire</a:t>
            </a:r>
            <a:r>
              <a:rPr lang="ru-RU" i="1" smtClean="0"/>
              <a:t> </a:t>
            </a:r>
            <a:r>
              <a:rPr lang="ru-RU" i="1" err="1" smtClean="0"/>
              <a:t>Cat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196752"/>
            <a:ext cx="53640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Постоянно улыбающийся кот, умеющий по собственному желанию </a:t>
            </a:r>
            <a:r>
              <a:rPr lang="ru-RU" sz="2000" dirty="0" err="1"/>
              <a:t>телепортироваться</a:t>
            </a:r>
            <a:r>
              <a:rPr lang="ru-RU" sz="2000" dirty="0"/>
              <a:t>, быстро исчезать или, наоборот, постепенно растворяться в воздухе, оставляя на прощанье лишь </a:t>
            </a:r>
            <a:r>
              <a:rPr lang="ru-RU" sz="2000" dirty="0" smtClean="0"/>
              <a:t>улыбку.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140968"/>
            <a:ext cx="6462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английском языке есть выражение </a:t>
            </a:r>
            <a:r>
              <a:rPr lang="ru-RU" sz="2400" dirty="0" smtClean="0"/>
              <a:t> «</a:t>
            </a:r>
            <a:r>
              <a:rPr lang="ru-RU" sz="2400" dirty="0" err="1"/>
              <a:t>grin</a:t>
            </a:r>
            <a:r>
              <a:rPr lang="ru-RU" sz="2400" dirty="0"/>
              <a:t> </a:t>
            </a:r>
            <a:r>
              <a:rPr lang="ru-RU" sz="2400" dirty="0" err="1"/>
              <a:t>like</a:t>
            </a:r>
            <a:r>
              <a:rPr lang="ru-RU" sz="2400" dirty="0"/>
              <a:t> </a:t>
            </a:r>
            <a:r>
              <a:rPr lang="ru-RU" sz="2400" dirty="0" err="1"/>
              <a:t>a</a:t>
            </a:r>
            <a:r>
              <a:rPr lang="ru-RU" sz="2400" dirty="0"/>
              <a:t> </a:t>
            </a:r>
            <a:r>
              <a:rPr lang="ru-RU" sz="2400" dirty="0" err="1"/>
              <a:t>Cheshire</a:t>
            </a:r>
            <a:r>
              <a:rPr lang="ru-RU" sz="2400" dirty="0"/>
              <a:t> </a:t>
            </a:r>
            <a:r>
              <a:rPr lang="ru-RU" sz="2400" dirty="0" err="1"/>
              <a:t>cat</a:t>
            </a:r>
            <a:r>
              <a:rPr lang="ru-RU" sz="2400" dirty="0"/>
              <a:t>» </a:t>
            </a:r>
            <a:r>
              <a:rPr lang="ru-RU" sz="2400" dirty="0" smtClean="0"/>
              <a:t>(язвительно</a:t>
            </a:r>
            <a:r>
              <a:rPr lang="en-US" sz="2400" dirty="0" smtClean="0"/>
              <a:t>,</a:t>
            </a:r>
            <a:r>
              <a:rPr lang="ru-RU" sz="2400" dirty="0" smtClean="0"/>
              <a:t> презрительно   усмехаться</a:t>
            </a:r>
            <a:r>
              <a:rPr lang="ru-RU" sz="2400" dirty="0"/>
              <a:t>, как </a:t>
            </a:r>
            <a:r>
              <a:rPr lang="ru-RU" sz="2400" dirty="0" err="1"/>
              <a:t>чеширский</a:t>
            </a:r>
            <a:r>
              <a:rPr lang="ru-RU" sz="2400" dirty="0"/>
              <a:t> кот)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41055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По одной из версий</a:t>
            </a:r>
            <a:r>
              <a:rPr lang="en-US" sz="2400" dirty="0" smtClean="0"/>
              <a:t>,</a:t>
            </a:r>
            <a:r>
              <a:rPr lang="ru-RU" sz="2400" dirty="0" smtClean="0"/>
              <a:t>некий до </a:t>
            </a:r>
            <a:r>
              <a:rPr lang="ru-RU" sz="2400" dirty="0"/>
              <a:t>сих пор неизвестный маляр рисовал улыбающихся котов над дверьми </a:t>
            </a:r>
            <a:r>
              <a:rPr lang="ru-RU" sz="2400" dirty="0" smtClean="0"/>
              <a:t>таверн. </a:t>
            </a:r>
            <a:r>
              <a:rPr lang="ru-RU" sz="2400" dirty="0"/>
              <a:t>Исторически это были скалящиеся львы (или леопарды), но в </a:t>
            </a:r>
            <a:r>
              <a:rPr lang="ru-RU" sz="2400" dirty="0" err="1"/>
              <a:t>Чешире</a:t>
            </a:r>
            <a:r>
              <a:rPr lang="ru-RU" sz="2400" dirty="0"/>
              <a:t> мало кто видел </a:t>
            </a:r>
            <a:r>
              <a:rPr lang="ru-RU" sz="2400" dirty="0" smtClean="0"/>
              <a:t>львов.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3284984"/>
            <a:ext cx="48965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/>
              <a:t>Во втором объяснении </a:t>
            </a:r>
            <a:r>
              <a:rPr lang="ru-RU" sz="2400" dirty="0" smtClean="0"/>
              <a:t>    («</a:t>
            </a:r>
            <a:r>
              <a:rPr lang="ru-RU" sz="2400" dirty="0" err="1"/>
              <a:t>Notes</a:t>
            </a:r>
            <a:r>
              <a:rPr lang="ru-RU" sz="2400" dirty="0"/>
              <a:t>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Queries</a:t>
            </a:r>
            <a:r>
              <a:rPr lang="ru-RU" sz="2400" dirty="0"/>
              <a:t>», № 55, </a:t>
            </a:r>
            <a:r>
              <a:rPr lang="ru-RU" sz="2400" dirty="0" smtClean="0"/>
              <a:t> </a:t>
            </a:r>
            <a:r>
              <a:rPr lang="ru-RU" sz="2400" dirty="0" err="1" smtClean="0"/>
              <a:t>Nov</a:t>
            </a:r>
            <a:r>
              <a:rPr lang="ru-RU" sz="2400" dirty="0"/>
              <a:t>. 16, 1850), говорится о том, что некогда вид улыбающихся котов придавали знаменитым </a:t>
            </a:r>
            <a:r>
              <a:rPr lang="ru-RU" sz="2400" dirty="0" err="1"/>
              <a:t>чеширским</a:t>
            </a:r>
            <a:r>
              <a:rPr lang="ru-RU" sz="2400" dirty="0"/>
              <a:t> </a:t>
            </a:r>
            <a:r>
              <a:rPr lang="ru-RU" sz="2400" dirty="0" smtClean="0"/>
              <a:t>сырам, </a:t>
            </a:r>
            <a:r>
              <a:rPr lang="ru-RU" sz="2400" dirty="0"/>
              <a:t>история которых насчитывает уже более девяти веков.</a:t>
            </a:r>
          </a:p>
        </p:txBody>
      </p:sp>
      <p:sp>
        <p:nvSpPr>
          <p:cNvPr id="21506" name="AutoShape 2" descr="data:image/jpeg;base64,/9j/4AAQSkZJRgABAQAAAQABAAD/2wCEAAkGBxQSEhUUExQWFhUXGBgXGBcXFxwcHRwaHhccFxgYFxYYHCggHBwlGxgXITEhJSkrLi4uFx8zODMsNygtLisBCgoKDg0OGxAQGywkICYsLCwsLCwsLCwsLCwsLCwsLCwsLCwsLCwsLCwsLCwsLCwsLCwsLCwsLCwsLCwsLCwsLP/AABEIALwBDAMBIgACEQEDEQH/xAAbAAACAwEBAQAAAAAAAAAAAAADBQIEBgcBAP/EAEIQAAECAwYEBAQDBgQFBQAAAAECEQADIQQFEjFBUWFxgZEGEyKhMrHB8EJS0RQzYnLh8RUjgpIHU6Ky0iRDRGPC/8QAGAEAAwEBAAAAAAAAAAAAAAAAAQIDAAT/xAAnEQACAgICAQMFAAMAAAAAAAAAAQIRAzESIUEEE1EiYXGBkSMy0f/aAAwDAQACEQMRAD8A6sURHDBmiJTGMCwRBSYnMBanaFlovZKaEgHZVPnBURXKi8RECoRlbx8SoTq/VvnCBfjUKOFKVKOyXUewBOcNxQvN/B0Tzkuzx8pSRHNZviZOIYjMl5fvEqHR1DL75tpV9FSvUfQqiTsoAUPAgvApBtmxE1O4j4kRlZU+pwln33b77R8m8VBbEsDSu/0/rtB4oCm9GpSmPCIzi76VKWUrcBTVNWP/AIkbZEcaWbZ4gEpIVhK0s/pIfNiK6vpnCuNDKQ6wxFQhLZfFMqZVGWxz6iCWjxGhHxIVh/MKjNg4zrBeOSV0LHPBur7GeGIKU0Kx4mkqBKXLN7/LXtAV34Pib0gOfeCsU2rozzQTqxyoQIiEifE6FE7D+xr3iKvEiAMWSeOvKAoSasLyRi6Y8CY+IjOL8UYnwIYaEmp4toO8HsfiBKzhZ1agVbr98oDxyStmWWLlxQ+SmPYpm8kJDkgDUkwum+KJf4BiOn6k7e8T4sryQ9aPCWjM2jxEpqNxLfrCO3+KSHOMHlpzaNwBz+DfqmpGZitPtstOagOsczNotNpLS0LUPzKJSkchR+bRcleCpqvVPmkcEEj/AKiYRzxx2x1CctI1k+/5CTVY5xXl+IUTC0p1HiCB7xkp1zS5TUxF2QCSSeJfIRrvDtziUnGoeo1fjwGgh4uLV0LKMk6b7GCgdYGUxZmCBEQjKIrlMfARNQiJgDH0RMSeIvACjo4EeROPGjoOYiRC297nl2hOFaQdnGXEHMHiIatESIIGrOeTvDUuz/vLOmajMLbEocwc+Y94bXQmSUvJCMIoQkBLHYgCnWNTMQ8ZS8bEbPPE4MlBGFRAoXyxbMWrXXKFlG0aMnFlu3XaiakhSQQaEEOIytr8IpCVokrKAplJD4kpWHYgE5EEpIH5n0jXftYSz5HJQyPKBzb8lJ+J+dP1iSi0+ispKuzny7otkh1MJiWqEPioashWfIGJ2C9wsYizg5HWufPeNNab9Qs4ZE5IXolamB4VBAUOIII2zjKXhKE1S5iU+RaEmuEFUqadfhfCvjkdovBSZGXE0V4ShMQ7UUkluXxgcsxzG0L7mnMVy1GhbiC76GhcD3j25Z65lnUkpKVy3UNQU1CsJyIIY/6TCpM7/MGx9gVN3Fe0H7ALV+XAqU0+zMCC6k/mGrGhEL7HbzNUVJypjQWcUZWRqGAjaXFaROlYFspSSUniN/cGF14+GAkmbKJBDkp3EPjyuPT0c/qcHuK49MxiUGzzyX9Kj3cPUatuNhFq0WkhEwA+kpPuGpDa2XeicE43SpJoMsJNOxbo0KLdd6kpWlQNEqL7j7I94upcbXh6I8HNRm9p0yrdjCWVFmL9Eip6Z94jY7QZ81SiDgSPS+jHbcl4hPlq8iXKSkgrZPEJB9ZPsIILMsYJEms1ZLcADU8hAtJJPS7/AGPUpNtbbpfZFuRIXPX5UvP8StAPplzjWiXIsMpzVRzJ1O5H0iV1XaixyWzWQ5JzJ35Qvl2HzFCbaszVMkmraFf5RrHNObnKzrx41jjSEc6baLbM9KCUirZJA/iVk8NRZEWdGJZClbDIa0JDdf0hparfLwlIVySiiR1b3hFPkeYkrU2BnYqCQBvNmqcSwdgCs6CEkmtjxaehNaLROtczy5CSd8IoOKlQ/ubwahBCpv8AmLzyLA8BlCmV4jRI9EpWNL0TKliXLG/rmhSphJ/EpL7Q/sHi3FWYyANASe5P/iIjkUn+CsJKP5NJJkhIZmG1PpFG3TH5R9KvaXNHoWCOJb9Ip3pakoQS7moDfTf+scyxU6OqDTVtlXw7d/nT1zlVSklKembRq5iIp+G5YEhAGwc/xGqvcmGSxHY+ujkTtuRRWmAKEXJoiquFCAUIgRBmgShAHIGPUoj1IibQrGR0Vo+aJ4Y+aOk5SEQIgpEQIgmBqhHfVsQlKgtKlJIIIAfPYQ1tk5hTP70jL2zEsuSWGrZcmrBROTt0ZCXfK5aihIUZbkDEMxpiSr0wyscwrU/7Kh9VKBUOiTMb5RZnXeFAnPia/Z4Qe67OUnJm7cjtACKb0QpX/wAUFtUJQPrT3hUqZapbNKWBs6Sez5x0RLUy5H5R9NnIGdH2MXjnnFfSc8/T45v6r/pzmVfZCwSFJWNwWOhBA0OrxWtMhSSZiSCliaVbOnGrV4mOh2pEk0UhChxSD84WzLhkf+3il6hiSnsYb3oTf1r9oCwzxr/HLr4f/Sv4ZX60K0mJBI6Z9sMaqekVhBct2qSqWW/dlQ5gpAp1Dxo5iHjnmkpNI6ou1Zm74sjgKFCWIPGme9W+xHgCZvxMCkMR3JHz6c4a3klpCy2SS30jO3rMweVMH40kE8Wz9uld4W3QaRXsV2oBUomgRhG9VEqHVkwW5ZARNmzVNjUcI/lzYfdY+Vaf8pcx2b0jhSpPdu+8CulYJUovmanmagcPpGbbMkkQvm9DiVUOGf2YV0qYRItcyasiWgrVu9dKqeLNnu42mYqYoqEsqoBQrYfENhWnSNFZ5kmQyEgFQYEDl+I8os8vFVAgsPN3N/oRqum0AAuMROSRQfzHbltAbTcE5YaaCsO4wqIr/KSR7RpJl5jQZ/ee0GsE8qU7sNG15cOJzeE96fnsf2IeOjMWGxTZR9EpEsBqmWCssNVrcjo0eW+854BC1haSWYoBG+orltG5mICgaDt8jvGRvmUJaXSnESphr9iJN2yyVIUS0IUzAJO8tIT7JcNwaJO8xKSSpINABUkfmIy5Qaavyk4l/EqgBau9cgke+QgEq0O2FWAbmh4n4aDgI0dglo311WgEANkKDb6CGUYy5rcqWoBRK0nV3bjQD5RsZSnDgu+Uaa8gxS8EJqYpzERfUIAtMSLFMiB4ItlEQwQLHBBEQIg+GIEQBkdFAj4iJgR4Y6TlIEQJYg5ivPNDBFbEt72j8I+xC+zpq2Z5fWLVpQ5JOb9+EFssmjmnAfrBYiF9uWlDYhXfXo/yjyzrTMBKC7Vp+n0iF+KcMw6wp8O2kJnFOThm3LPTokwBrG82YMJLOBUgZgalI1bNs9qwqnrc5gg1BehG406iGd4TPLIWzpOe3Xnv9lBb0os58z1fs6i+NIxiUTU4wM5fEVTyyxtjW7ruehcjOvtFi9L2k2SWVLIAHz5wY22Umz+ZLUlaGcFJcHkRHMrGlFvnGdaVKEnEoSwASwDjHhGZKqcBzgNpbEyZFjjbGav+Jfq9MlSgcsk8g6yPlD+4/Gsq0HCTgXX/AC1UU27GihxDxxzxOBLnYUuwZVY20i4kGShwRQLStNFJJqFA78DFoYlO6IT9WoRjJrpnQr0tA8knN2Zvb6GEd6gGWGqCxFKBWRDcXfnzhXYLxXNkKQsgzELEotRy4UFNoCivDEdov3gjySlALghJc7hgo+8ROxO1aKKy1kWD8SkL01Zz7n5wWTa/SlW+YP1i4bGF2cnL0kJ5E684wt5W9Zwy5SiCoYn/ACpGZbd6cydo3S2CUlFWxvb/ABlKkrZIxmvpGQBYb0oNYhYPG8lS/wDMs+AHNaSDQ6qbIceEZS/LDKlygqViolDuG9SqK1rXWD+CbL5iDphXnrkKfOKwgpvic79T9DmvDOliyInIEyUXQdN2/q8RstDWlft4T3PaTY5wln9zOdks+GaBi9OwUkKpuniYczJiAPMWsJS/c6JA1UdAN4lOLi6ZfFkWSKkhnb7WJcokkCmZ0EKVIxIBKTjPwg0IGZJGnWPVSlTlebOSUSkEGXLPxKVouZ1yT1i3NQQFKJqz/wBuHziZY574inPOKVK/dgA6sosWD0oGrFSxTVJYocPsA7cCzgl8xAjMStZUVOCozKB8y4dgWow6CCIAUVEJ7hh1JEOhGaS7pq2dRc/mZi+XqCgyu+sbK4bVilvloobH9Gjn13jQBiagJPehIjT+FrS01aDqAWO+dOhgy0SSaZsDAlCJIEfKEQZ1ICoQMiCqgZEKODIiJESVEIATpLREiCNHhEdRygiIrWoskxbIijefwsM/rp+vSCgS0JF1U3v+kWkyARWg2H1IgYSA339/fQq57CgKjoB+v6QRUhVeNgQHORP3V4x9tkqlTEqBHxUrq9H2q2sbC3oWoOohI2Z+/wDeMxezYS605cBTu8AI/stsBSFEYpaxmfcK2OY6QaTZUprKqk5yz/8AneMf4NtsxK5gUxkqdShqlQIC1DRqhRr+LnGuXICQ6ikDRQNDrmmMzIyF/eEVJK5lgmeWS5VIV8CjqwzSTwpCPwyoSZYkWhBkzEekFYZCtKLyfgY6HPtYTXGVbegH3hdbbXIUk+YlRH8qD7Rz+owLPDi+vugSipKmc28a3GpVplFIcTCEFuefZ+0bK23hJkJCVrQigoTVhsM4FZrskTFNKXMQBocYQOQSth0aGN3+E7Kg+Yoeas5qWsnsCX7xT0nuYIqLd0c+T0qyUm+kI/C16yPOmzZs1CUlQwJJ9RZOHGU6a56GNvJmWWeAsLRMbI4gW94VXjcpU67GUypmEoyxILeoBTD0lyfV0IOiQWuUAZduRLM+WrCVFIGJJJwq4g06vDSl3Z144JJRRo7TeViSkpE6SAkN+8SWAGtTHN0TpSLVNVixylgBK0g09RNQzt6s+EaK70Wq2OtC0yrMFEBIlAugD4kp1JOWjAmrtGgF1WeSgDA2QBUwJ4muvSEyY1kg4PyacVJUzB37YUT7OsSFpWRVkmrirEcRH3gCz+XZypdMSyovoAwHy942tqumWUk+UlYGhH10jOzESFnCbGoN+EqWpJ/04mhPS45en6Ur/Jzz9OnDgukL76tky1TEIsSQry1happ+BJGmI0OdWjSXPdvlETJoVaLQx9bNKRwSSyQOQeLNmvLy0hHlolJagDDsnP2g6Lcn+NZ0JDDgwb3btFpycnZbFjjjjxRakJL45ynOgD4RwSM1c4T+Pr7/AGWzLwgGZN9CcQyfOg1b6codSZSy61BLgOkA+5UrWOVePUzV2mWqbQEKKU7AED3LQi2V8FOy+lIdVAAlnKchskRbs1pSnZzxftQD+2cV7KXSzBt2c5aQ0sNiJ2Dasz8yHb26wzFQyuacVFxhB4MA/Sj/AKQ7u9P/AKhmwuA4GhFQU+/doq3fIDgEcm/rWL/ltODD++4gJglE1ckkiufDXjEzHkgukGJKETZaOgSoEqCrTEVCFHBKEQaCqEQIgWE6PHkSEeR1HMRIilbEUc6ReMBnoBFYIGjN2tZJwjM15D+30zi1ITSPlozOp+/v+0Lr1vmXZQHBXMVRMtIdR/QcYKFbouz5P5q8Izt6qAcMw4t8i4+UCtV/zh6psoBLgEImDEOjMe4idv8AJlgKWhQJydvZiYPQLbMReLuoJoFODhO4KeQcEgtoo7CNKq+kWVEt1pXZpjJCDVSDsE5s+mYhZb5SVupilPGpPROkILbYUTCpTYZgZQWoMQU1Chm6TkoA8d4UKOhJSmaMUiYkg/hIqOpFOrwKTcilKJmlOlEpSffD8owo8fBZly02cInFSUzFKLpFWJAf1FtSI1d7X35E+VKNpbF8YZACXogUTQk0AffYwLCaOVJQgMEAdADxGkBUPMdwAgbHM9MhFa3SpoCT5uHEoIDJTrkKgmITrFim+TMWtSUSyo+oh1E64WdoDkkrDQK3XzLkJwg1AYJ3qMkJckvuRGT8XWabOlpmLliUnzJfxAFRKlpS7NQerUxZs01EuVMRLS80zmSgUUQFlQLn8OBLvlBf+JF/y/2ROB1LeWrCAfTgWlRKtg6QOZhHN+F5NRYkXjMlSwmYkoIIwzEh0HT1flBc5s28XpYJAJJZswcaX3KSXHSIWi90iyykoGKbNUgIRkSxC1O+QCQSX25Qu8R+WlSJdnTgUTiUEenCFApqnR1AU1wmNz+Q0aKyzQkVYigd8jsQdMmMfW6QhYqSNi5+hhKgTJU+XK81xNlrUcSQapKGZmp636R8uVOmzpkkTEhcpKFFkliFlTMMWfo94NoIeZ4dKq4kkaHP3cR6tUuzfEp1GgAr2SK9orCUmSFebalBiRhQQkvsAHU+WUJrP4ss9nSsz0KE4mZhGByRiOFlj0mhSCX3eBd6NRcvS2+fZZs9a2lBC8CUOCaEBSi4OIGjaGMAi1Tp+Fc9eJgEh2yGjc84VWVcwjCVrwEk4XOF3clss4bSEmgSTw0fmB84ZRA5FtCQkEABJ3b6kfKLF32kpNC+bnft03iuiYEVJpt76fDzEfWLHMWUShiUK4XSCRyJr0jSpGTs2N3rxMaNvqDxGkOkynILVFFfr0IeMPZbwMuYQoFChQgjv0+3jeeH7QFl9e+zj5c6bGFHH9n+EcIkYkzRBUIOiChA1CCKMQMKxgZEQIgpiBhRjosfR4DHpjqOUiTA1iJxFUMAV230hSjkAT2DxzOfbCgG0rGKbNPoGbJc4QOlekdMv6UVWeaBmUmOfWazJVakA5JkBSRtQOexPcwyJyFKbutU11rwAVOFRqdsqD762ZV2LnTEF8SwhWIqNGowTwi14gtTKwJdmOXBkj6xCVYFS5YVMWcSq+Wn4QAPhUT8QbPjGlH+mjL+BTaEKOBLKIoWII41EL513g1GYyOx4ffQR94fsjqUElCc1BCvT6SckkPlly6xZn3gmW4OEqBw0L12f5jOAt0ZtJWY68/CKpqjMkehaSSSaIpV6fCcqBw50yhxcSJMlL2pEwzCXVOKTNxE8ZeIhIDCoEOrLMx+hJ+IAU55d6tlALws+aUJrli23P17QZwa2CGRS0DXbLNMHm/tQSqQrFIRMWpCcYyKgpneqW2Jgqr/AELH7QZ8kKUkpMsTUnClWRNXJxAPwPOM2m61qB9cz/ce7A7AnpFJVlCKGZMclkpxHdt96d4RwTVD2aebe1klWmXOxBQTJVLJQkqzUggekHQKhTb7/kr89KELInS/LJ8pX8VWArmO0KbVYyKEqZicyTvv077VAbGnUkhq1P69O+0BY6DyNXaPFkozZMzyZo8orp5cz8SW/JHl6X/Z5+NQ8yWtSUgEypjApUVpL4NCXrGZN2AORpV9w5SX2I/SBqseBeE+kuUkuWzo7UINK0zOTRvbV2FzNHJvqXOV5y5suWtOBCApQDYR6lMpqKUSM6gCPLN4okJCpqp4M1ZU5Q74fwBkuaJADcIRIsi6hTuHDN+V8Q5jNmYitIPZ7H8SVFQHAnTetafOBwVUbke2m+fMCFoQSyiTMmUAUxxAJ+I6ECntCG8FeaXWvGQ7JZkjkBXu8O/8Pb0kuhYY0qK+ktwd+TijuaZunCS5YCvuQ4PNPyh4pAd+BdZvUWIpy9+MfWqeAM2G+7UNdId3Pcy7SoplsgJouYRQasANWj61BEpEyysJvqJxFLYW1AenMnWA5d0gqDrkylYrvICV2lLSZoOEuQsNkoJAyyz7R8kyrPLPlhSpoWWnEMQPwgfloz9eUXPEVsmKMqaoDDl6cvTUAjR3EHuZPnIWlsRIrsxDF+OXYQqi2rl/BnJJ1EEqSm0yzOClGcj4nObDLpnwcxrPAxJHDfluNCK94xNxy1S5y0ByxIzz09wRT+46D4Ak4Zc0f/Z9G+n28adUCBroEqCKgRMRLEWiJj0x9AYxAxGCGIEQAnQRHrxBESjqOUiYiYnHioxgUxAUCDkQQY5zeUn9ntCVVZGJCn/5aqBXQkAx0dRaMZ4nUmcspSzoFV8/wttWohkLIzniCUET5az8JKfmK/e0Nr0SagaoHCjEGujEh4rKEsyzZ7R6R+AnIb4CdH/CTyj5ImSwEzPUE0QvRScsKjofY7xXHJck2QyRfBpGQs81XnJAJQoqCHDOHdLj36vGitfgWWtA8qbMSrMEnEH4g/SEl/3aUOuWDhoWq6WLhQO42yaH/h/xImYhIWQFAVbI8RwiXqVLHK1o6PTcMkKexDcyl2W1eVafSQHcH0qBokgnTP3h5ZrYFBQLPiPXTPmPaPvGNjlWyUnDNQiaiqF4ktxSoEg4TGBs1ptMgsry1tT0TEqJHQ/TWFWTn+TPD7f4NlPtCUSyRm2X+4q5/CR/rjOypBXODvQpQ/JLk9q9IBaL+CiErCkOqoUN0sWOXSG11pdQfIuot/KqvYmKx0yM7tFS8pPrKeCX6Akjqw/2xVtyPKSCRm3bMPzNYbXkQJytRSu4KQPqfeKd/odMo6Ykjs4+XzjeELb5MjLkAJBq1E+7+6gnvHt8SBgSTnhboAE/NzBrKnFLTn+EvxcaRO2jEaZJf/uP32gR2Un3EYWSRiQCfxYTyVgBf/cBC2xrCg9AcRDcDLUnt6RDSZaPLCJVCdTsGQVV5Axl7JNJO2vUig91HpASVMLbtFuYtgdkgd2NebJEZ6228qIABJYBKRnUuPcwa1WnzVKlheFAYrXnUD4UjUwawBEr1S5YC/8AmTS6v9KadgIm3WiqRsBNl2GxpQ4xBNWNVLPxHv8ALhGDCytZc/EXLHMu7qGTB9YNedpNcTqUXzFfcCGXhK6fMPmrT6dH9h9ae8HDj43KWw5cnOorSGlvsI/YZhU2HJPQFQV3il4HspQlS1US+R4Uc8shxhjf8z9oKbNK9RcGYRkkDRR0cxYn2ZMuUmXiwo1VqrcSxmonJxQDKNewV2hLc0tPmzp5FHKUnR8qb7dY6B4csflSAD8SiVq5n+jDpGBvgqKUiWPKlpHoS9aaq48I1XhDxImeny5jJmAkDZWXu5MTl2uh49M0xVA3iStoETEyh6Y8BiJVA3rAYQ8eQILj3HChN+kxN4FEo6zlJiPDHgMU74tnlSlK1YtzbOCBlC9rxAIQnMloyFtlqlzVFqEg9gDF28pJCULBPE7Gre0HlTkzkgqABGY5sn+sVUaVnNKXJ8StZ5suYnCqhaj9v0gM251p/dzCEmuAn065u40gt53QRVBDgEjpX6QtVeK5ZD0oQR0Of3rDLGpf6sHuOPUkEXJnBOFUokcClqZcRGSva6lyyVSkEA1KGy3wnLpG3l34lR/LTff+jGIi8NCpwSG3Y5ZQr5LplI8X2jmyZ5f1BQI0wueiSwEHxOCkN/KQkKNN2If9I3lqmJKmWhJS9cSQWYO4p7RSXdFnmP6cPIuMnBAOjQg5hFIDELHmSx8SVD1JfI0NQ+oyeJ3bb1SZglk4wkOknMpqzngCU9EmL96XaZJdFUGj55ij7Ag5H+kIb7klCErBZaFYX4Ef2MY2zTW9WIBhVqcncdQpx2gK5ZmSAPyn+g9kjvC3w9eWOUfNSWQaLroKkHsDz7HlX7JxGWhK1lfwpSBn10/QcY1gasaXfOaWlX5Q4G6nZPukQRZwimaak6OT6lK5EMNy+0AkWWYEthI611Irh4xl71vW12cgLlJSHoS60k6GuZA32ygDLRpVlZJLfEGG5Grc3NdsRoKxnrwn+WlSUl1ZAjt7nLl2FYbwmTwRMmqKyGxBsm2DZE7bdE6kqlz8K6qSQX0NCygdjSMEa2KxFIoMqE7nVtzvoIkbT5YKlKbglq8HqGiYekuXmfiUfpTLMtDCx3alBxKGNb0K8gXbLh7QAiqxWBc1XmLSUyzUOWcc1ZjkI1qJM0oAxBCDRkv3ens0CsQKjjVV3z5DTkow0Kh6avp7gD/uT3hZSdDRRCzWYISwVhBd8IAelCpSnJNI8MtILuXNCpRcgMxHd+0AtFqICfw5KO/wuA2WYwk8YWTLdUEds9Xc8c4RJsZtJHviC2hwEjIZc2+rwos6jK9WTF/YfVx1g0v/ADpoJq6kj2D+wPvAL7mgpwp/Mo9XY+wB6w9V0InfZ0jwpfn7SlZUag78B9TDtUcjuO3GQol2GT/6WL9QY6Xcd4efJSvU0PPfs0SkisH4LpERggMRUImyqBx8YisNASuNRrOkRIREx7HUcpIRjvGtuKhgTt9nvGqtk7ChStgYwKLWJk2YlWrJSN6H3djDREn8DO6bYmZL8tbPX9R8yOkUrdYVIJKDQEGnJ4oWxBkzAU5At0d0/TuYc2a80EEE5j5P9BFtO1o5qUlUtlA37QBYqkgHjiBr3MQt4lzpVaFiQeOEa7ByekA8RXeFOpAzBJA3q56EfbxjP2paVNVg7h8234ZntBqL7jsHOUfpn2h7LspKcbElQGEHZg3sPcwrtE6cjMVqXNR0SA8XrP4kSSyyE4R6lcdgPp9IuItclSmT6lGrfEpVe9Tu/WM8j1JBWOL7izPy74UFOXxZknWumwfP7a9ZbzSG9X5cjtTTR4hb5OMkpDNmXcA7Pl0qQ8Z+8ZS0FgHP03btt1rCNp6HXJbHgtwdKDVK0hKh/CXTl1HYRnPEiVrEuQPiXMIf+FAYqPd+kRs0xaCZkw1zSNzw/XflDi8kjGZn5ECWGzKj65jcSVAdIRlUJ77taZUtMqWCEpAGfcnc5nrGn8D+GTKl+dMA8yYAQH+FJq3Mwn8KXAbbaDMmJ/yJJyOSlZ4eIyJ/rHTykbe36wGFC82dtu5ivb7slz0FEwAg+3EPrDVQH2I+CfusKMcUvW7JlimkGst6K2O/3u0SvBSVolzxmg4Vjgag9/aOr37c0u1SlS15kUU1QeBaOTpsS5K5lmmD1YS1KEioPIgCCmYd3QjDKCsyol6bGvyPYRbs81KkgHOvp1O7cWhPdlvCkMWYEmvMkasxc94mq2BCnYKbmORB4jeNRroapUQmhYipcsaBge1DyEQm3kcJCacNMsvZPaKH+JqmFwBuM3f+bfi+vSLMkKmZAOc2ZPcUB/0npG4/IvufAHzFFgXCSKv9NhX3g0mwFZABwpyc7EBL+4i5JswDpXlwLK54d+0HXZkpTiTMxMGwmjp/hO71btGc4rqJlCTdyFsySJUuYaA4ac2w96v1hLZhimkqycvwFCfZxFm87UVltmFN2I9yRELYPKxb4wx5jbb9YC0NsXXrOIOAUdyedQR97RvfAd54ZJSvJ2TXhl8hzjnchJU6zWmuwZ/oOsM7DaSiYlNaM4/iId+hI7QGvAyfk7RLqAcnDx9E0KBSCMmEDVHOzoQNcQwx6oxAxjHRzWPBE1CIgR0HMK/EMxpYG6k/OOb2maZa8QzDKH+z+sbrxetgkdX+Z+UY292Ul6OUqB6A+7YR1ikGSyK0Mza5c9IDh1ach+oEZS+5S5T50L9Bke0VpVsVKqC2b9n7Fj2EaiVa02iUCsAli43bMjbJxFb4drRFpZOnsV2W+XQjESwzI1FPoD3ijPswWolwMdQRmM09nS/URUtskyypIqkEMRtt3fvClV64Dry46dBm3GGcb7iCLr6ZDC1+HQEhlEH4tKD8xxZE5ud4VWqyqluEqLZkmjvzGJXMtFhPiUmixiyJP9fl7bxC2XoiYaMlOZJIc/qTyibb8lOKein/AIlOTqeFNOFPkBEDfij6Sl98J/X72Igq5klQ+IEnMkt0AJrC+12hAolqfemcCxkqD2a0GZNAQmu6m6AByw9zDq9kKUpFnk+pRZL7qUfUT1Lk8Yq+FEBlTS7JxEEjMtnlp9Y2fgS6fUq0q5If5/e8KOaG6bsRZpKJKMkip3VmpR4kuYOUwaaYATCBIkR6ExBX39vHlYwTxYLxkvH90goTakD1yj6i2aDm/KNcUkx5+zhYKVVCgQRTIhtYATiEmW2IAsQ+Wqc27NFqRYwpnJr06adjEr3sSrNPUhTsFMDrSqSN6EFtlQM2hegHTIncbcoYVpeR1Z7HLAyCm/iIU/Og6H3iwLxkoFQx2ID8QVBRHcRnpYmTAynIBzILjmDXtDCTcZIejc0n3LRmvlmTrSLK70VXA3D1A/8ASnKKihNUahjmCaP1PzeL8ixykFiwI0KXPL0HOCTrwlJSQXbJg4HNINH4PAteEGm9sWpspQvzFCmRD7hmIORq4O7QovOeVqJFXGEcwNuntDC03mqanywgcCcxpQ5t7cIVSZCpcwFW+vY15Extds2+kGRKCQkZBg/X1fp2iqtfqK3qVKPvhH17Qe8FMw69KAD2MVHdgOX31eAtWM90dp8JWvzbOnhQbsKB4ZrMZ3wF+6mUpiSzaDCAB2A7xoJkc8n2dEQUwgAnaPUmATKgDQqA7Or6CLclFBCjaOhkxEiPhHjx1HIZ7xpJxyHAcpL8xqIwJtWKWBq9D/E7gnmS3JQ2jqlrlBSFA5FJ+UcivFACyBkVt0c/f2IZCMpTAkgJNCcbV3cBKhoQrEOS0wrk2xUpQVUjI8qinVonbJhZ9Ti9ku/sx3iBHmIdWfDiFE9yH6mKxl4JyjXY0tltQtIUCHUBTchW3ERRn2OWomoCjmcgOmZNGAhCuYUjEKEAN3/pFNdqUBnXc1+cFpp9ATTXY4tFwBVQ7ZgE1/mUcveKouIlvVw37b9oDY7StUwOtTmueoyplSukWbNbFlSa5nDxauRjcWG0VJ91Yc1Kc6DM8KZx7KusagP+UOo9WLDqdaRakzCtS32PXgdxFy7bIhSi4yCFb1O7vk0K0FDW5LEqcUy0ZUfYAangB7946dZLOmXLShOQEZjwxJAnrQKBG2aiaOs6mvKNbMibKIrrlgxESBBzHhgBBGUIjgEEUY8QIxgZkx9hgizAZiqxgmH/AOJNylaBNQHIzHLI9KjkeEc2s885cY77MSFpIUHBEcW8Q2JCJy8IZlEaZPqIyMUjapg+FNeBr/tgkq32g/iaulObgRTXOIAbI6adAYj5hrwIHzgi7GS5c1VTMHvBJd2OxJxPmH/QxTl3jMSKKZngRvKZWudeu8L2OkhqJMtLUAfiwPXeA268EswqG7c4VmcVEvrHplgh43D5Ny+AaZmIh9+3DvFuxSwWpqSehZm+84rhIHWkN7gkhc1AVUFie8CT8Bijp3g+zlEhzmo4voPdz1hlaltlmaf1j6x0lpbYfrAZqnWOsc7fZ0pdAZSvh6txpU8uPGLqFsIX2c5Hp0AaDFZgBo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data:image/jpeg;base64,/9j/4AAQSkZJRgABAQAAAQABAAD/2wCEAAkGBxQSEhUUExQWFhUXGBgXGBcXFxwcHRwaHhccFxgYFxYYHCggHBwlGxgXITEhJSkrLi4uFx8zODMsNygtLisBCgoKDg0OGxAQGywkICYsLCwsLCwsLCwsLCwsLCwsLCwsLCwsLCwsLCwsLCwsLCwsLCwsLCwsLCwsLCwsLCwsLP/AABEIALwBDAMBIgACEQEDEQH/xAAbAAACAwEBAQAAAAAAAAAAAAADBQIEBgcBAP/EAEIQAAECAwYEBAQDBgQFBQAAAAECEQADIQQFEjFBUWFxgZEGEyKhMrHB8EJS0RQzYnLh8RUjgpIHU6Ky0iRDRGPC/8QAGAEAAwEBAAAAAAAAAAAAAAAAAQIDAAT/xAAnEQACAgICAQMFAAMAAAAAAAAAAQIRAzESIUEEE1EiYXGBkSMy0f/aAAwDAQACEQMRAD8A6sURHDBmiJTGMCwRBSYnMBanaFlovZKaEgHZVPnBURXKi8RECoRlbx8SoTq/VvnCBfjUKOFKVKOyXUewBOcNxQvN/B0Tzkuzx8pSRHNZviZOIYjMl5fvEqHR1DL75tpV9FSvUfQqiTsoAUPAgvApBtmxE1O4j4kRlZU+pwln33b77R8m8VBbEsDSu/0/rtB4oCm9GpSmPCIzi76VKWUrcBTVNWP/AIkbZEcaWbZ4gEpIVhK0s/pIfNiK6vpnCuNDKQ6wxFQhLZfFMqZVGWxz6iCWjxGhHxIVh/MKjNg4zrBeOSV0LHPBur7GeGIKU0Kx4mkqBKXLN7/LXtAV34Pib0gOfeCsU2rozzQTqxyoQIiEifE6FE7D+xr3iKvEiAMWSeOvKAoSasLyRi6Y8CY+IjOL8UYnwIYaEmp4toO8HsfiBKzhZ1agVbr98oDxyStmWWLlxQ+SmPYpm8kJDkgDUkwum+KJf4BiOn6k7e8T4sryQ9aPCWjM2jxEpqNxLfrCO3+KSHOMHlpzaNwBz+DfqmpGZitPtstOagOsczNotNpLS0LUPzKJSkchR+bRcleCpqvVPmkcEEj/AKiYRzxx2x1CctI1k+/5CTVY5xXl+IUTC0p1HiCB7xkp1zS5TUxF2QCSSeJfIRrvDtziUnGoeo1fjwGgh4uLV0LKMk6b7GCgdYGUxZmCBEQjKIrlMfARNQiJgDH0RMSeIvACjo4EeROPGjoOYiRC297nl2hOFaQdnGXEHMHiIatESIIGrOeTvDUuz/vLOmajMLbEocwc+Y94bXQmSUvJCMIoQkBLHYgCnWNTMQ8ZS8bEbPPE4MlBGFRAoXyxbMWrXXKFlG0aMnFlu3XaiakhSQQaEEOIytr8IpCVokrKAplJD4kpWHYgE5EEpIH5n0jXftYSz5HJQyPKBzb8lJ+J+dP1iSi0+ispKuzny7otkh1MJiWqEPioashWfIGJ2C9wsYizg5HWufPeNNab9Qs4ZE5IXolamB4VBAUOIII2zjKXhKE1S5iU+RaEmuEFUqadfhfCvjkdovBSZGXE0V4ShMQ7UUkluXxgcsxzG0L7mnMVy1GhbiC76GhcD3j25Z65lnUkpKVy3UNQU1CsJyIIY/6TCpM7/MGx9gVN3Fe0H7ALV+XAqU0+zMCC6k/mGrGhEL7HbzNUVJypjQWcUZWRqGAjaXFaROlYFspSSUniN/cGF14+GAkmbKJBDkp3EPjyuPT0c/qcHuK49MxiUGzzyX9Kj3cPUatuNhFq0WkhEwA+kpPuGpDa2XeicE43SpJoMsJNOxbo0KLdd6kpWlQNEqL7j7I94upcbXh6I8HNRm9p0yrdjCWVFmL9Eip6Z94jY7QZ81SiDgSPS+jHbcl4hPlq8iXKSkgrZPEJB9ZPsIILMsYJEms1ZLcADU8hAtJJPS7/AGPUpNtbbpfZFuRIXPX5UvP8StAPplzjWiXIsMpzVRzJ1O5H0iV1XaixyWzWQ5JzJ35Qvl2HzFCbaszVMkmraFf5RrHNObnKzrx41jjSEc6baLbM9KCUirZJA/iVk8NRZEWdGJZClbDIa0JDdf0hparfLwlIVySiiR1b3hFPkeYkrU2BnYqCQBvNmqcSwdgCs6CEkmtjxaehNaLROtczy5CSd8IoOKlQ/ubwahBCpv8AmLzyLA8BlCmV4jRI9EpWNL0TKliXLG/rmhSphJ/EpL7Q/sHi3FWYyANASe5P/iIjkUn+CsJKP5NJJkhIZmG1PpFG3TH5R9KvaXNHoWCOJb9Ip3pakoQS7moDfTf+scyxU6OqDTVtlXw7d/nT1zlVSklKembRq5iIp+G5YEhAGwc/xGqvcmGSxHY+ujkTtuRRWmAKEXJoiquFCAUIgRBmgShAHIGPUoj1IibQrGR0Vo+aJ4Y+aOk5SEQIgpEQIgmBqhHfVsQlKgtKlJIIIAfPYQ1tk5hTP70jL2zEsuSWGrZcmrBROTt0ZCXfK5aihIUZbkDEMxpiSr0wyscwrU/7Kh9VKBUOiTMb5RZnXeFAnPia/Z4Qe67OUnJm7cjtACKb0QpX/wAUFtUJQPrT3hUqZapbNKWBs6Sez5x0RLUy5H5R9NnIGdH2MXjnnFfSc8/T45v6r/pzmVfZCwSFJWNwWOhBA0OrxWtMhSSZiSCliaVbOnGrV4mOh2pEk0UhChxSD84WzLhkf+3il6hiSnsYb3oTf1r9oCwzxr/HLr4f/Sv4ZX60K0mJBI6Z9sMaqekVhBct2qSqWW/dlQ5gpAp1Dxo5iHjnmkpNI6ou1Zm74sjgKFCWIPGme9W+xHgCZvxMCkMR3JHz6c4a3klpCy2SS30jO3rMweVMH40kE8Wz9uld4W3QaRXsV2oBUomgRhG9VEqHVkwW5ZARNmzVNjUcI/lzYfdY+Vaf8pcx2b0jhSpPdu+8CulYJUovmanmagcPpGbbMkkQvm9DiVUOGf2YV0qYRItcyasiWgrVu9dKqeLNnu42mYqYoqEsqoBQrYfENhWnSNFZ5kmQyEgFQYEDl+I8os8vFVAgsPN3N/oRqum0AAuMROSRQfzHbltAbTcE5YaaCsO4wqIr/KSR7RpJl5jQZ/ee0GsE8qU7sNG15cOJzeE96fnsf2IeOjMWGxTZR9EpEsBqmWCssNVrcjo0eW+854BC1haSWYoBG+orltG5mICgaDt8jvGRvmUJaXSnESphr9iJN2yyVIUS0IUzAJO8tIT7JcNwaJO8xKSSpINABUkfmIy5Qaavyk4l/EqgBau9cgke+QgEq0O2FWAbmh4n4aDgI0dglo311WgEANkKDb6CGUYy5rcqWoBRK0nV3bjQD5RsZSnDgu+Uaa8gxS8EJqYpzERfUIAtMSLFMiB4ItlEQwQLHBBEQIg+GIEQBkdFAj4iJgR4Y6TlIEQJYg5ivPNDBFbEt72j8I+xC+zpq2Z5fWLVpQ5JOb9+EFssmjmnAfrBYiF9uWlDYhXfXo/yjyzrTMBKC7Vp+n0iF+KcMw6wp8O2kJnFOThm3LPTokwBrG82YMJLOBUgZgalI1bNs9qwqnrc5gg1BehG406iGd4TPLIWzpOe3Xnv9lBb0os58z1fs6i+NIxiUTU4wM5fEVTyyxtjW7ruehcjOvtFi9L2k2SWVLIAHz5wY22Umz+ZLUlaGcFJcHkRHMrGlFvnGdaVKEnEoSwASwDjHhGZKqcBzgNpbEyZFjjbGav+Jfq9MlSgcsk8g6yPlD+4/Gsq0HCTgXX/AC1UU27GihxDxxzxOBLnYUuwZVY20i4kGShwRQLStNFJJqFA78DFoYlO6IT9WoRjJrpnQr0tA8knN2Zvb6GEd6gGWGqCxFKBWRDcXfnzhXYLxXNkKQsgzELEotRy4UFNoCivDEdov3gjySlALghJc7hgo+8ROxO1aKKy1kWD8SkL01Zz7n5wWTa/SlW+YP1i4bGF2cnL0kJ5E684wt5W9Zwy5SiCoYn/ACpGZbd6cydo3S2CUlFWxvb/ABlKkrZIxmvpGQBYb0oNYhYPG8lS/wDMs+AHNaSDQ6qbIceEZS/LDKlygqViolDuG9SqK1rXWD+CbL5iDphXnrkKfOKwgpvic79T9DmvDOliyInIEyUXQdN2/q8RstDWlft4T3PaTY5wln9zOdks+GaBi9OwUkKpuniYczJiAPMWsJS/c6JA1UdAN4lOLi6ZfFkWSKkhnb7WJcokkCmZ0EKVIxIBKTjPwg0IGZJGnWPVSlTlebOSUSkEGXLPxKVouZ1yT1i3NQQFKJqz/wBuHziZY574inPOKVK/dgA6sosWD0oGrFSxTVJYocPsA7cCzgl8xAjMStZUVOCozKB8y4dgWow6CCIAUVEJ7hh1JEOhGaS7pq2dRc/mZi+XqCgyu+sbK4bVilvloobH9Gjn13jQBiagJPehIjT+FrS01aDqAWO+dOhgy0SSaZsDAlCJIEfKEQZ1ICoQMiCqgZEKODIiJESVEIATpLREiCNHhEdRygiIrWoskxbIijefwsM/rp+vSCgS0JF1U3v+kWkyARWg2H1IgYSA339/fQq57CgKjoB+v6QRUhVeNgQHORP3V4x9tkqlTEqBHxUrq9H2q2sbC3oWoOohI2Z+/wDeMxezYS605cBTu8AI/stsBSFEYpaxmfcK2OY6QaTZUprKqk5yz/8AneMf4NtsxK5gUxkqdShqlQIC1DRqhRr+LnGuXICQ6ikDRQNDrmmMzIyF/eEVJK5lgmeWS5VIV8CjqwzSTwpCPwyoSZYkWhBkzEekFYZCtKLyfgY6HPtYTXGVbegH3hdbbXIUk+YlRH8qD7Rz+owLPDi+vugSipKmc28a3GpVplFIcTCEFuefZ+0bK23hJkJCVrQigoTVhsM4FZrskTFNKXMQBocYQOQSth0aGN3+E7Kg+Yoeas5qWsnsCX7xT0nuYIqLd0c+T0qyUm+kI/C16yPOmzZs1CUlQwJJ9RZOHGU6a56GNvJmWWeAsLRMbI4gW94VXjcpU67GUypmEoyxILeoBTD0lyfV0IOiQWuUAZduRLM+WrCVFIGJJJwq4g06vDSl3Z144JJRRo7TeViSkpE6SAkN+8SWAGtTHN0TpSLVNVixylgBK0g09RNQzt6s+EaK70Wq2OtC0yrMFEBIlAugD4kp1JOWjAmrtGgF1WeSgDA2QBUwJ4muvSEyY1kg4PyacVJUzB37YUT7OsSFpWRVkmrirEcRH3gCz+XZypdMSyovoAwHy942tqumWUk+UlYGhH10jOzESFnCbGoN+EqWpJ/04mhPS45en6Ur/Jzz9OnDgukL76tky1TEIsSQry1happ+BJGmI0OdWjSXPdvlETJoVaLQx9bNKRwSSyQOQeLNmvLy0hHlolJagDDsnP2g6Lcn+NZ0JDDgwb3btFpycnZbFjjjjxRakJL45ynOgD4RwSM1c4T+Pr7/AGWzLwgGZN9CcQyfOg1b6codSZSy61BLgOkA+5UrWOVePUzV2mWqbQEKKU7AED3LQi2V8FOy+lIdVAAlnKchskRbs1pSnZzxftQD+2cV7KXSzBt2c5aQ0sNiJ2Dasz8yHb26wzFQyuacVFxhB4MA/Sj/AKQ7u9P/AKhmwuA4GhFQU+/doq3fIDgEcm/rWL/ltODD++4gJglE1ckkiufDXjEzHkgukGJKETZaOgSoEqCrTEVCFHBKEQaCqEQIgWE6PHkSEeR1HMRIilbEUc6ReMBnoBFYIGjN2tZJwjM15D+30zi1ITSPlozOp+/v+0Lr1vmXZQHBXMVRMtIdR/QcYKFbouz5P5q8Izt6qAcMw4t8i4+UCtV/zh6psoBLgEImDEOjMe4idv8AJlgKWhQJydvZiYPQLbMReLuoJoFODhO4KeQcEgtoo7CNKq+kWVEt1pXZpjJCDVSDsE5s+mYhZb5SVupilPGpPROkILbYUTCpTYZgZQWoMQU1Chm6TkoA8d4UKOhJSmaMUiYkg/hIqOpFOrwKTcilKJmlOlEpSffD8owo8fBZly02cInFSUzFKLpFWJAf1FtSI1d7X35E+VKNpbF8YZACXogUTQk0AffYwLCaOVJQgMEAdADxGkBUPMdwAgbHM9MhFa3SpoCT5uHEoIDJTrkKgmITrFim+TMWtSUSyo+oh1E64WdoDkkrDQK3XzLkJwg1AYJ3qMkJckvuRGT8XWabOlpmLliUnzJfxAFRKlpS7NQerUxZs01EuVMRLS80zmSgUUQFlQLn8OBLvlBf+JF/y/2ROB1LeWrCAfTgWlRKtg6QOZhHN+F5NRYkXjMlSwmYkoIIwzEh0HT1flBc5s28XpYJAJJZswcaX3KSXHSIWi90iyykoGKbNUgIRkSxC1O+QCQSX25Qu8R+WlSJdnTgUTiUEenCFApqnR1AU1wmNz+Q0aKyzQkVYigd8jsQdMmMfW6QhYqSNi5+hhKgTJU+XK81xNlrUcSQapKGZmp636R8uVOmzpkkTEhcpKFFkliFlTMMWfo94NoIeZ4dKq4kkaHP3cR6tUuzfEp1GgAr2SK9orCUmSFebalBiRhQQkvsAHU+WUJrP4ss9nSsz0KE4mZhGByRiOFlj0mhSCX3eBd6NRcvS2+fZZs9a2lBC8CUOCaEBSi4OIGjaGMAi1Tp+Fc9eJgEh2yGjc84VWVcwjCVrwEk4XOF3clss4bSEmgSTw0fmB84ZRA5FtCQkEABJ3b6kfKLF32kpNC+bnft03iuiYEVJpt76fDzEfWLHMWUShiUK4XSCRyJr0jSpGTs2N3rxMaNvqDxGkOkynILVFFfr0IeMPZbwMuYQoFChQgjv0+3jeeH7QFl9e+zj5c6bGFHH9n+EcIkYkzRBUIOiChA1CCKMQMKxgZEQIgpiBhRjosfR4DHpjqOUiTA1iJxFUMAV230hSjkAT2DxzOfbCgG0rGKbNPoGbJc4QOlekdMv6UVWeaBmUmOfWazJVakA5JkBSRtQOexPcwyJyFKbutU11rwAVOFRqdsqD762ZV2LnTEF8SwhWIqNGowTwi14gtTKwJdmOXBkj6xCVYFS5YVMWcSq+Wn4QAPhUT8QbPjGlH+mjL+BTaEKOBLKIoWII41EL513g1GYyOx4ffQR94fsjqUElCc1BCvT6SckkPlly6xZn3gmW4OEqBw0L12f5jOAt0ZtJWY68/CKpqjMkehaSSSaIpV6fCcqBw50yhxcSJMlL2pEwzCXVOKTNxE8ZeIhIDCoEOrLMx+hJ+IAU55d6tlALws+aUJrli23P17QZwa2CGRS0DXbLNMHm/tQSqQrFIRMWpCcYyKgpneqW2Jgqr/AELH7QZ8kKUkpMsTUnClWRNXJxAPwPOM2m61qB9cz/ce7A7AnpFJVlCKGZMclkpxHdt96d4RwTVD2aebe1klWmXOxBQTJVLJQkqzUggekHQKhTb7/kr89KELInS/LJ8pX8VWArmO0KbVYyKEqZicyTvv077VAbGnUkhq1P69O+0BY6DyNXaPFkozZMzyZo8orp5cz8SW/JHl6X/Z5+NQ8yWtSUgEypjApUVpL4NCXrGZN2AORpV9w5SX2I/SBqseBeE+kuUkuWzo7UINK0zOTRvbV2FzNHJvqXOV5y5suWtOBCApQDYR6lMpqKUSM6gCPLN4okJCpqp4M1ZU5Q74fwBkuaJADcIRIsi6hTuHDN+V8Q5jNmYitIPZ7H8SVFQHAnTetafOBwVUbke2m+fMCFoQSyiTMmUAUxxAJ+I6ECntCG8FeaXWvGQ7JZkjkBXu8O/8Pb0kuhYY0qK+ktwd+TijuaZunCS5YCvuQ4PNPyh4pAd+BdZvUWIpy9+MfWqeAM2G+7UNdId3Pcy7SoplsgJouYRQasANWj61BEpEyysJvqJxFLYW1AenMnWA5d0gqDrkylYrvICV2lLSZoOEuQsNkoJAyyz7R8kyrPLPlhSpoWWnEMQPwgfloz9eUXPEVsmKMqaoDDl6cvTUAjR3EHuZPnIWlsRIrsxDF+OXYQqi2rl/BnJJ1EEqSm0yzOClGcj4nObDLpnwcxrPAxJHDfluNCK94xNxy1S5y0ByxIzz09wRT+46D4Ak4Zc0f/Z9G+n28adUCBroEqCKgRMRLEWiJj0x9AYxAxGCGIEQAnQRHrxBESjqOUiYiYnHioxgUxAUCDkQQY5zeUn9ntCVVZGJCn/5aqBXQkAx0dRaMZ4nUmcspSzoFV8/wttWohkLIzniCUET5az8JKfmK/e0Nr0SagaoHCjEGujEh4rKEsyzZ7R6R+AnIb4CdH/CTyj5ImSwEzPUE0QvRScsKjofY7xXHJck2QyRfBpGQs81XnJAJQoqCHDOHdLj36vGitfgWWtA8qbMSrMEnEH4g/SEl/3aUOuWDhoWq6WLhQO42yaH/h/xImYhIWQFAVbI8RwiXqVLHK1o6PTcMkKexDcyl2W1eVafSQHcH0qBokgnTP3h5ZrYFBQLPiPXTPmPaPvGNjlWyUnDNQiaiqF4ktxSoEg4TGBs1ptMgsry1tT0TEqJHQ/TWFWTn+TPD7f4NlPtCUSyRm2X+4q5/CR/rjOypBXODvQpQ/JLk9q9IBaL+CiErCkOqoUN0sWOXSG11pdQfIuot/KqvYmKx0yM7tFS8pPrKeCX6Akjqw/2xVtyPKSCRm3bMPzNYbXkQJytRSu4KQPqfeKd/odMo6Ykjs4+XzjeELb5MjLkAJBq1E+7+6gnvHt8SBgSTnhboAE/NzBrKnFLTn+EvxcaRO2jEaZJf/uP32gR2Un3EYWSRiQCfxYTyVgBf/cBC2xrCg9AcRDcDLUnt6RDSZaPLCJVCdTsGQVV5Axl7JNJO2vUig91HpASVMLbtFuYtgdkgd2NebJEZ6228qIABJYBKRnUuPcwa1WnzVKlheFAYrXnUD4UjUwawBEr1S5YC/8AmTS6v9KadgIm3WiqRsBNl2GxpQ4xBNWNVLPxHv8ALhGDCytZc/EXLHMu7qGTB9YNedpNcTqUXzFfcCGXhK6fMPmrT6dH9h9ae8HDj43KWw5cnOorSGlvsI/YZhU2HJPQFQV3il4HspQlS1US+R4Uc8shxhjf8z9oKbNK9RcGYRkkDRR0cxYn2ZMuUmXiwo1VqrcSxmonJxQDKNewV2hLc0tPmzp5FHKUnR8qb7dY6B4csflSAD8SiVq5n+jDpGBvgqKUiWPKlpHoS9aaq48I1XhDxImeny5jJmAkDZWXu5MTl2uh49M0xVA3iStoETEyh6Y8BiJVA3rAYQ8eQILj3HChN+kxN4FEo6zlJiPDHgMU74tnlSlK1YtzbOCBlC9rxAIQnMloyFtlqlzVFqEg9gDF28pJCULBPE7Gre0HlTkzkgqABGY5sn+sVUaVnNKXJ8StZ5suYnCqhaj9v0gM251p/dzCEmuAn065u40gt53QRVBDgEjpX6QtVeK5ZD0oQR0Of3rDLGpf6sHuOPUkEXJnBOFUokcClqZcRGSva6lyyVSkEA1KGy3wnLpG3l34lR/LTff+jGIi8NCpwSG3Y5ZQr5LplI8X2jmyZ5f1BQI0wueiSwEHxOCkN/KQkKNN2If9I3lqmJKmWhJS9cSQWYO4p7RSXdFnmP6cPIuMnBAOjQg5hFIDELHmSx8SVD1JfI0NQ+oyeJ3bb1SZglk4wkOknMpqzngCU9EmL96XaZJdFUGj55ij7Ag5H+kIb7klCErBZaFYX4Ef2MY2zTW9WIBhVqcncdQpx2gK5ZmSAPyn+g9kjvC3w9eWOUfNSWQaLroKkHsDz7HlX7JxGWhK1lfwpSBn10/QcY1gasaXfOaWlX5Q4G6nZPukQRZwimaak6OT6lK5EMNy+0AkWWYEthI611Irh4xl71vW12cgLlJSHoS60k6GuZA32ygDLRpVlZJLfEGG5Grc3NdsRoKxnrwn+WlSUl1ZAjt7nLl2FYbwmTwRMmqKyGxBsm2DZE7bdE6kqlz8K6qSQX0NCygdjSMEa2KxFIoMqE7nVtzvoIkbT5YKlKbglq8HqGiYekuXmfiUfpTLMtDCx3alBxKGNb0K8gXbLh7QAiqxWBc1XmLSUyzUOWcc1ZjkI1qJM0oAxBCDRkv3ens0CsQKjjVV3z5DTkow0Kh6avp7gD/uT3hZSdDRRCzWYISwVhBd8IAelCpSnJNI8MtILuXNCpRcgMxHd+0AtFqICfw5KO/wuA2WYwk8YWTLdUEds9Xc8c4RJsZtJHviC2hwEjIZc2+rwos6jK9WTF/YfVx1g0v/ADpoJq6kj2D+wPvAL7mgpwp/Mo9XY+wB6w9V0InfZ0jwpfn7SlZUag78B9TDtUcjuO3GQol2GT/6WL9QY6Xcd4efJSvU0PPfs0SkisH4LpERggMRUImyqBx8YisNASuNRrOkRIREx7HUcpIRjvGtuKhgTt9nvGqtk7ChStgYwKLWJk2YlWrJSN6H3djDREn8DO6bYmZL8tbPX9R8yOkUrdYVIJKDQEGnJ4oWxBkzAU5At0d0/TuYc2a80EEE5j5P9BFtO1o5qUlUtlA37QBYqkgHjiBr3MQt4lzpVaFiQeOEa7ByekA8RXeFOpAzBJA3q56EfbxjP2paVNVg7h8234ZntBqL7jsHOUfpn2h7LspKcbElQGEHZg3sPcwrtE6cjMVqXNR0SA8XrP4kSSyyE4R6lcdgPp9IuItclSmT6lGrfEpVe9Tu/WM8j1JBWOL7izPy74UFOXxZknWumwfP7a9ZbzSG9X5cjtTTR4hb5OMkpDNmXcA7Pl0qQ8Z+8ZS0FgHP03btt1rCNp6HXJbHgtwdKDVK0hKh/CXTl1HYRnPEiVrEuQPiXMIf+FAYqPd+kRs0xaCZkw1zSNzw/XflDi8kjGZn5ECWGzKj65jcSVAdIRlUJ77taZUtMqWCEpAGfcnc5nrGn8D+GTKl+dMA8yYAQH+FJq3Mwn8KXAbbaDMmJ/yJJyOSlZ4eIyJ/rHTykbe36wGFC82dtu5ivb7slz0FEwAg+3EPrDVQH2I+CfusKMcUvW7JlimkGst6K2O/3u0SvBSVolzxmg4Vjgag9/aOr37c0u1SlS15kUU1QeBaOTpsS5K5lmmD1YS1KEioPIgCCmYd3QjDKCsyol6bGvyPYRbs81KkgHOvp1O7cWhPdlvCkMWYEmvMkasxc94mq2BCnYKbmORB4jeNRroapUQmhYipcsaBge1DyEQm3kcJCacNMsvZPaKH+JqmFwBuM3f+bfi+vSLMkKmZAOc2ZPcUB/0npG4/IvufAHzFFgXCSKv9NhX3g0mwFZABwpyc7EBL+4i5JswDpXlwLK54d+0HXZkpTiTMxMGwmjp/hO71btGc4rqJlCTdyFsySJUuYaA4ac2w96v1hLZhimkqycvwFCfZxFm87UVltmFN2I9yRELYPKxb4wx5jbb9YC0NsXXrOIOAUdyedQR97RvfAd54ZJSvJ2TXhl8hzjnchJU6zWmuwZ/oOsM7DaSiYlNaM4/iId+hI7QGvAyfk7RLqAcnDx9E0KBSCMmEDVHOzoQNcQwx6oxAxjHRzWPBE1CIgR0HMK/EMxpYG6k/OOb2maZa8QzDKH+z+sbrxetgkdX+Z+UY292Ul6OUqB6A+7YR1ikGSyK0Mza5c9IDh1ach+oEZS+5S5T50L9Bke0VpVsVKqC2b9n7Fj2EaiVa02iUCsAli43bMjbJxFb4drRFpZOnsV2W+XQjESwzI1FPoD3ijPswWolwMdQRmM09nS/URUtskyypIqkEMRtt3fvClV64Dry46dBm3GGcb7iCLr6ZDC1+HQEhlEH4tKD8xxZE5ud4VWqyqluEqLZkmjvzGJXMtFhPiUmixiyJP9fl7bxC2XoiYaMlOZJIc/qTyibb8lOKein/AIlOTqeFNOFPkBEDfij6Sl98J/X72Igq5klQ+IEnMkt0AJrC+12hAolqfemcCxkqD2a0GZNAQmu6m6AByw9zDq9kKUpFnk+pRZL7qUfUT1Lk8Yq+FEBlTS7JxEEjMtnlp9Y2fgS6fUq0q5If5/e8KOaG6bsRZpKJKMkip3VmpR4kuYOUwaaYATCBIkR6ExBX39vHlYwTxYLxkvH90goTakD1yj6i2aDm/KNcUkx5+zhYKVVCgQRTIhtYATiEmW2IAsQ+Wqc27NFqRYwpnJr06adjEr3sSrNPUhTsFMDrSqSN6EFtlQM2hegHTIncbcoYVpeR1Z7HLAyCm/iIU/Og6H3iwLxkoFQx2ID8QVBRHcRnpYmTAynIBzILjmDXtDCTcZIejc0n3LRmvlmTrSLK70VXA3D1A/8ASnKKihNUahjmCaP1PzeL8ixykFiwI0KXPL0HOCTrwlJSQXbJg4HNINH4PAteEGm9sWpspQvzFCmRD7hmIORq4O7QovOeVqJFXGEcwNuntDC03mqanywgcCcxpQ5t7cIVSZCpcwFW+vY15Extds2+kGRKCQkZBg/X1fp2iqtfqK3qVKPvhH17Qe8FMw69KAD2MVHdgOX31eAtWM90dp8JWvzbOnhQbsKB4ZrMZ3wF+6mUpiSzaDCAB2A7xoJkc8n2dEQUwgAnaPUmATKgDQqA7Or6CLclFBCjaOhkxEiPhHjx1HIZ7xpJxyHAcpL8xqIwJtWKWBq9D/E7gnmS3JQ2jqlrlBSFA5FJ+UcivFACyBkVt0c/f2IZCMpTAkgJNCcbV3cBKhoQrEOS0wrk2xUpQVUjI8qinVonbJhZ9Ti9ku/sx3iBHmIdWfDiFE9yH6mKxl4JyjXY0tltQtIUCHUBTchW3ERRn2OWomoCjmcgOmZNGAhCuYUjEKEAN3/pFNdqUBnXc1+cFpp9ATTXY4tFwBVQ7ZgE1/mUcveKouIlvVw37b9oDY7StUwOtTmueoyplSukWbNbFlSa5nDxauRjcWG0VJ91Yc1Kc6DM8KZx7KusagP+UOo9WLDqdaRakzCtS32PXgdxFy7bIhSi4yCFb1O7vk0K0FDW5LEqcUy0ZUfYAangB7946dZLOmXLShOQEZjwxJAnrQKBG2aiaOs6mvKNbMibKIrrlgxESBBzHhgBBGUIjgEEUY8QIxgZkx9hgizAZiqxgmH/AOJNylaBNQHIzHLI9KjkeEc2s885cY77MSFpIUHBEcW8Q2JCJy8IZlEaZPqIyMUjapg+FNeBr/tgkq32g/iaulObgRTXOIAbI6adAYj5hrwIHzgi7GS5c1VTMHvBJd2OxJxPmH/QxTl3jMSKKZngRvKZWudeu8L2OkhqJMtLUAfiwPXeA268EswqG7c4VmcVEvrHplgh43D5Ny+AaZmIh9+3DvFuxSwWpqSehZm+84rhIHWkN7gkhc1AVUFie8CT8Bijp3g+zlEhzmo4voPdz1hlaltlmaf1j6x0lpbYfrAZqnWOsc7fZ0pdAZSvh6txpU8uPGLqFsIX2c5Hp0AaDFZgBo//2Q=="/>
          <p:cNvSpPr>
            <a:spLocks noChangeAspect="1" noChangeArrowheads="1"/>
          </p:cNvSpPr>
          <p:nvPr/>
        </p:nvSpPr>
        <p:spPr bwMode="auto">
          <a:xfrm>
            <a:off x="155575" y="-1858963"/>
            <a:ext cx="5514975" cy="3876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data:image/jpeg;base64,/9j/4AAQSkZJRgABAQAAAQABAAD/2wCEAAkGBxQSEhUUExQWFhUXGBgXGBcXFxwcHRwaHhccFxgYFxYYHCggHBwlGxgXITEhJSkrLi4uFx8zODMsNygtLisBCgoKDg0OGxAQGywkICYsLCwsLCwsLCwsLCwsLCwsLCwsLCwsLCwsLCwsLCwsLCwsLCwsLCwsLCwsLCwsLCwsLP/AABEIALwBDAMBIgACEQEDEQH/xAAbAAACAwEBAQAAAAAAAAAAAAADBQIEBgcBAP/EAEIQAAECAwYEBAQDBgQFBQAAAAECEQADIQQFEjFBUWFxgZEGEyKhMrHB8EJS0RQzYnLh8RUjgpIHU6Ky0iRDRGPC/8QAGAEAAwEBAAAAAAAAAAAAAAAAAQIDAAT/xAAnEQACAgICAQMFAAMAAAAAAAAAAQIRAzESIUEEE1EiYXGBkSMy0f/aAAwDAQACEQMRAD8A6sURHDBmiJTGMCwRBSYnMBanaFlovZKaEgHZVPnBURXKi8RECoRlbx8SoTq/VvnCBfjUKOFKVKOyXUewBOcNxQvN/B0Tzkuzx8pSRHNZviZOIYjMl5fvEqHR1DL75tpV9FSvUfQqiTsoAUPAgvApBtmxE1O4j4kRlZU+pwln33b77R8m8VBbEsDSu/0/rtB4oCm9GpSmPCIzi76VKWUrcBTVNWP/AIkbZEcaWbZ4gEpIVhK0s/pIfNiK6vpnCuNDKQ6wxFQhLZfFMqZVGWxz6iCWjxGhHxIVh/MKjNg4zrBeOSV0LHPBur7GeGIKU0Kx4mkqBKXLN7/LXtAV34Pib0gOfeCsU2rozzQTqxyoQIiEifE6FE7D+xr3iKvEiAMWSeOvKAoSasLyRi6Y8CY+IjOL8UYnwIYaEmp4toO8HsfiBKzhZ1agVbr98oDxyStmWWLlxQ+SmPYpm8kJDkgDUkwum+KJf4BiOn6k7e8T4sryQ9aPCWjM2jxEpqNxLfrCO3+KSHOMHlpzaNwBz+DfqmpGZitPtstOagOsczNotNpLS0LUPzKJSkchR+bRcleCpqvVPmkcEEj/AKiYRzxx2x1CctI1k+/5CTVY5xXl+IUTC0p1HiCB7xkp1zS5TUxF2QCSSeJfIRrvDtziUnGoeo1fjwGgh4uLV0LKMk6b7GCgdYGUxZmCBEQjKIrlMfARNQiJgDH0RMSeIvACjo4EeROPGjoOYiRC297nl2hOFaQdnGXEHMHiIatESIIGrOeTvDUuz/vLOmajMLbEocwc+Y94bXQmSUvJCMIoQkBLHYgCnWNTMQ8ZS8bEbPPE4MlBGFRAoXyxbMWrXXKFlG0aMnFlu3XaiakhSQQaEEOIytr8IpCVokrKAplJD4kpWHYgE5EEpIH5n0jXftYSz5HJQyPKBzb8lJ+J+dP1iSi0+ispKuzny7otkh1MJiWqEPioashWfIGJ2C9wsYizg5HWufPeNNab9Qs4ZE5IXolamB4VBAUOIII2zjKXhKE1S5iU+RaEmuEFUqadfhfCvjkdovBSZGXE0V4ShMQ7UUkluXxgcsxzG0L7mnMVy1GhbiC76GhcD3j25Z65lnUkpKVy3UNQU1CsJyIIY/6TCpM7/MGx9gVN3Fe0H7ALV+XAqU0+zMCC6k/mGrGhEL7HbzNUVJypjQWcUZWRqGAjaXFaROlYFspSSUniN/cGF14+GAkmbKJBDkp3EPjyuPT0c/qcHuK49MxiUGzzyX9Kj3cPUatuNhFq0WkhEwA+kpPuGpDa2XeicE43SpJoMsJNOxbo0KLdd6kpWlQNEqL7j7I94upcbXh6I8HNRm9p0yrdjCWVFmL9Eip6Z94jY7QZ81SiDgSPS+jHbcl4hPlq8iXKSkgrZPEJB9ZPsIILMsYJEms1ZLcADU8hAtJJPS7/AGPUpNtbbpfZFuRIXPX5UvP8StAPplzjWiXIsMpzVRzJ1O5H0iV1XaixyWzWQ5JzJ35Qvl2HzFCbaszVMkmraFf5RrHNObnKzrx41jjSEc6baLbM9KCUirZJA/iVk8NRZEWdGJZClbDIa0JDdf0hparfLwlIVySiiR1b3hFPkeYkrU2BnYqCQBvNmqcSwdgCs6CEkmtjxaehNaLROtczy5CSd8IoOKlQ/ubwahBCpv8AmLzyLA8BlCmV4jRI9EpWNL0TKliXLG/rmhSphJ/EpL7Q/sHi3FWYyANASe5P/iIjkUn+CsJKP5NJJkhIZmG1PpFG3TH5R9KvaXNHoWCOJb9Ip3pakoQS7moDfTf+scyxU6OqDTVtlXw7d/nT1zlVSklKembRq5iIp+G5YEhAGwc/xGqvcmGSxHY+ujkTtuRRWmAKEXJoiquFCAUIgRBmgShAHIGPUoj1IibQrGR0Vo+aJ4Y+aOk5SEQIgpEQIgmBqhHfVsQlKgtKlJIIIAfPYQ1tk5hTP70jL2zEsuSWGrZcmrBROTt0ZCXfK5aihIUZbkDEMxpiSr0wyscwrU/7Kh9VKBUOiTMb5RZnXeFAnPia/Z4Qe67OUnJm7cjtACKb0QpX/wAUFtUJQPrT3hUqZapbNKWBs6Sez5x0RLUy5H5R9NnIGdH2MXjnnFfSc8/T45v6r/pzmVfZCwSFJWNwWOhBA0OrxWtMhSSZiSCliaVbOnGrV4mOh2pEk0UhChxSD84WzLhkf+3il6hiSnsYb3oTf1r9oCwzxr/HLr4f/Sv4ZX60K0mJBI6Z9sMaqekVhBct2qSqWW/dlQ5gpAp1Dxo5iHjnmkpNI6ou1Zm74sjgKFCWIPGme9W+xHgCZvxMCkMR3JHz6c4a3klpCy2SS30jO3rMweVMH40kE8Wz9uld4W3QaRXsV2oBUomgRhG9VEqHVkwW5ZARNmzVNjUcI/lzYfdY+Vaf8pcx2b0jhSpPdu+8CulYJUovmanmagcPpGbbMkkQvm9DiVUOGf2YV0qYRItcyasiWgrVu9dKqeLNnu42mYqYoqEsqoBQrYfENhWnSNFZ5kmQyEgFQYEDl+I8os8vFVAgsPN3N/oRqum0AAuMROSRQfzHbltAbTcE5YaaCsO4wqIr/KSR7RpJl5jQZ/ee0GsE8qU7sNG15cOJzeE96fnsf2IeOjMWGxTZR9EpEsBqmWCssNVrcjo0eW+854BC1haSWYoBG+orltG5mICgaDt8jvGRvmUJaXSnESphr9iJN2yyVIUS0IUzAJO8tIT7JcNwaJO8xKSSpINABUkfmIy5Qaavyk4l/EqgBau9cgke+QgEq0O2FWAbmh4n4aDgI0dglo311WgEANkKDb6CGUYy5rcqWoBRK0nV3bjQD5RsZSnDgu+Uaa8gxS8EJqYpzERfUIAtMSLFMiB4ItlEQwQLHBBEQIg+GIEQBkdFAj4iJgR4Y6TlIEQJYg5ivPNDBFbEt72j8I+xC+zpq2Z5fWLVpQ5JOb9+EFssmjmnAfrBYiF9uWlDYhXfXo/yjyzrTMBKC7Vp+n0iF+KcMw6wp8O2kJnFOThm3LPTokwBrG82YMJLOBUgZgalI1bNs9qwqnrc5gg1BehG406iGd4TPLIWzpOe3Xnv9lBb0os58z1fs6i+NIxiUTU4wM5fEVTyyxtjW7ruehcjOvtFi9L2k2SWVLIAHz5wY22Umz+ZLUlaGcFJcHkRHMrGlFvnGdaVKEnEoSwASwDjHhGZKqcBzgNpbEyZFjjbGav+Jfq9MlSgcsk8g6yPlD+4/Gsq0HCTgXX/AC1UU27GihxDxxzxOBLnYUuwZVY20i4kGShwRQLStNFJJqFA78DFoYlO6IT9WoRjJrpnQr0tA8knN2Zvb6GEd6gGWGqCxFKBWRDcXfnzhXYLxXNkKQsgzELEotRy4UFNoCivDEdov3gjySlALghJc7hgo+8ROxO1aKKy1kWD8SkL01Zz7n5wWTa/SlW+YP1i4bGF2cnL0kJ5E684wt5W9Zwy5SiCoYn/ACpGZbd6cydo3S2CUlFWxvb/ABlKkrZIxmvpGQBYb0oNYhYPG8lS/wDMs+AHNaSDQ6qbIceEZS/LDKlygqViolDuG9SqK1rXWD+CbL5iDphXnrkKfOKwgpvic79T9DmvDOliyInIEyUXQdN2/q8RstDWlft4T3PaTY5wln9zOdks+GaBi9OwUkKpuniYczJiAPMWsJS/c6JA1UdAN4lOLi6ZfFkWSKkhnb7WJcokkCmZ0EKVIxIBKTjPwg0IGZJGnWPVSlTlebOSUSkEGXLPxKVouZ1yT1i3NQQFKJqz/wBuHziZY574inPOKVK/dgA6sosWD0oGrFSxTVJYocPsA7cCzgl8xAjMStZUVOCozKB8y4dgWow6CCIAUVEJ7hh1JEOhGaS7pq2dRc/mZi+XqCgyu+sbK4bVilvloobH9Gjn13jQBiagJPehIjT+FrS01aDqAWO+dOhgy0SSaZsDAlCJIEfKEQZ1ICoQMiCqgZEKODIiJESVEIATpLREiCNHhEdRygiIrWoskxbIijefwsM/rp+vSCgS0JF1U3v+kWkyARWg2H1IgYSA339/fQq57CgKjoB+v6QRUhVeNgQHORP3V4x9tkqlTEqBHxUrq9H2q2sbC3oWoOohI2Z+/wDeMxezYS605cBTu8AI/stsBSFEYpaxmfcK2OY6QaTZUprKqk5yz/8AneMf4NtsxK5gUxkqdShqlQIC1DRqhRr+LnGuXICQ6ikDRQNDrmmMzIyF/eEVJK5lgmeWS5VIV8CjqwzSTwpCPwyoSZYkWhBkzEekFYZCtKLyfgY6HPtYTXGVbegH3hdbbXIUk+YlRH8qD7Rz+owLPDi+vugSipKmc28a3GpVplFIcTCEFuefZ+0bK23hJkJCVrQigoTVhsM4FZrskTFNKXMQBocYQOQSth0aGN3+E7Kg+Yoeas5qWsnsCX7xT0nuYIqLd0c+T0qyUm+kI/C16yPOmzZs1CUlQwJJ9RZOHGU6a56GNvJmWWeAsLRMbI4gW94VXjcpU67GUypmEoyxILeoBTD0lyfV0IOiQWuUAZduRLM+WrCVFIGJJJwq4g06vDSl3Z144JJRRo7TeViSkpE6SAkN+8SWAGtTHN0TpSLVNVixylgBK0g09RNQzt6s+EaK70Wq2OtC0yrMFEBIlAugD4kp1JOWjAmrtGgF1WeSgDA2QBUwJ4muvSEyY1kg4PyacVJUzB37YUT7OsSFpWRVkmrirEcRH3gCz+XZypdMSyovoAwHy942tqumWUk+UlYGhH10jOzESFnCbGoN+EqWpJ/04mhPS45en6Ur/Jzz9OnDgukL76tky1TEIsSQry1happ+BJGmI0OdWjSXPdvlETJoVaLQx9bNKRwSSyQOQeLNmvLy0hHlolJagDDsnP2g6Lcn+NZ0JDDgwb3btFpycnZbFjjjjxRakJL45ynOgD4RwSM1c4T+Pr7/AGWzLwgGZN9CcQyfOg1b6codSZSy61BLgOkA+5UrWOVePUzV2mWqbQEKKU7AED3LQi2V8FOy+lIdVAAlnKchskRbs1pSnZzxftQD+2cV7KXSzBt2c5aQ0sNiJ2Dasz8yHb26wzFQyuacVFxhB4MA/Sj/AKQ7u9P/AKhmwuA4GhFQU+/doq3fIDgEcm/rWL/ltODD++4gJglE1ckkiufDXjEzHkgukGJKETZaOgSoEqCrTEVCFHBKEQaCqEQIgWE6PHkSEeR1HMRIilbEUc6ReMBnoBFYIGjN2tZJwjM15D+30zi1ITSPlozOp+/v+0Lr1vmXZQHBXMVRMtIdR/QcYKFbouz5P5q8Izt6qAcMw4t8i4+UCtV/zh6psoBLgEImDEOjMe4idv8AJlgKWhQJydvZiYPQLbMReLuoJoFODhO4KeQcEgtoo7CNKq+kWVEt1pXZpjJCDVSDsE5s+mYhZb5SVupilPGpPROkILbYUTCpTYZgZQWoMQU1Chm6TkoA8d4UKOhJSmaMUiYkg/hIqOpFOrwKTcilKJmlOlEpSffD8owo8fBZly02cInFSUzFKLpFWJAf1FtSI1d7X35E+VKNpbF8YZACXogUTQk0AffYwLCaOVJQgMEAdADxGkBUPMdwAgbHM9MhFa3SpoCT5uHEoIDJTrkKgmITrFim+TMWtSUSyo+oh1E64WdoDkkrDQK3XzLkJwg1AYJ3qMkJckvuRGT8XWabOlpmLliUnzJfxAFRKlpS7NQerUxZs01EuVMRLS80zmSgUUQFlQLn8OBLvlBf+JF/y/2ROB1LeWrCAfTgWlRKtg6QOZhHN+F5NRYkXjMlSwmYkoIIwzEh0HT1flBc5s28XpYJAJJZswcaX3KSXHSIWi90iyykoGKbNUgIRkSxC1O+QCQSX25Qu8R+WlSJdnTgUTiUEenCFApqnR1AU1wmNz+Q0aKyzQkVYigd8jsQdMmMfW6QhYqSNi5+hhKgTJU+XK81xNlrUcSQapKGZmp636R8uVOmzpkkTEhcpKFFkliFlTMMWfo94NoIeZ4dKq4kkaHP3cR6tUuzfEp1GgAr2SK9orCUmSFebalBiRhQQkvsAHU+WUJrP4ss9nSsz0KE4mZhGByRiOFlj0mhSCX3eBd6NRcvS2+fZZs9a2lBC8CUOCaEBSi4OIGjaGMAi1Tp+Fc9eJgEh2yGjc84VWVcwjCVrwEk4XOF3clss4bSEmgSTw0fmB84ZRA5FtCQkEABJ3b6kfKLF32kpNC+bnft03iuiYEVJpt76fDzEfWLHMWUShiUK4XSCRyJr0jSpGTs2N3rxMaNvqDxGkOkynILVFFfr0IeMPZbwMuYQoFChQgjv0+3jeeH7QFl9e+zj5c6bGFHH9n+EcIkYkzRBUIOiChA1CCKMQMKxgZEQIgpiBhRjosfR4DHpjqOUiTA1iJxFUMAV230hSjkAT2DxzOfbCgG0rGKbNPoGbJc4QOlekdMv6UVWeaBmUmOfWazJVakA5JkBSRtQOexPcwyJyFKbutU11rwAVOFRqdsqD762ZV2LnTEF8SwhWIqNGowTwi14gtTKwJdmOXBkj6xCVYFS5YVMWcSq+Wn4QAPhUT8QbPjGlH+mjL+BTaEKOBLKIoWII41EL513g1GYyOx4ffQR94fsjqUElCc1BCvT6SckkPlly6xZn3gmW4OEqBw0L12f5jOAt0ZtJWY68/CKpqjMkehaSSSaIpV6fCcqBw50yhxcSJMlL2pEwzCXVOKTNxE8ZeIhIDCoEOrLMx+hJ+IAU55d6tlALws+aUJrli23P17QZwa2CGRS0DXbLNMHm/tQSqQrFIRMWpCcYyKgpneqW2Jgqr/AELH7QZ8kKUkpMsTUnClWRNXJxAPwPOM2m61qB9cz/ce7A7AnpFJVlCKGZMclkpxHdt96d4RwTVD2aebe1klWmXOxBQTJVLJQkqzUggekHQKhTb7/kr89KELInS/LJ8pX8VWArmO0KbVYyKEqZicyTvv077VAbGnUkhq1P69O+0BY6DyNXaPFkozZMzyZo8orp5cz8SW/JHl6X/Z5+NQ8yWtSUgEypjApUVpL4NCXrGZN2AORpV9w5SX2I/SBqseBeE+kuUkuWzo7UINK0zOTRvbV2FzNHJvqXOV5y5suWtOBCApQDYR6lMpqKUSM6gCPLN4okJCpqp4M1ZU5Q74fwBkuaJADcIRIsi6hTuHDN+V8Q5jNmYitIPZ7H8SVFQHAnTetafOBwVUbke2m+fMCFoQSyiTMmUAUxxAJ+I6ECntCG8FeaXWvGQ7JZkjkBXu8O/8Pb0kuhYY0qK+ktwd+TijuaZunCS5YCvuQ4PNPyh4pAd+BdZvUWIpy9+MfWqeAM2G+7UNdId3Pcy7SoplsgJouYRQasANWj61BEpEyysJvqJxFLYW1AenMnWA5d0gqDrkylYrvICV2lLSZoOEuQsNkoJAyyz7R8kyrPLPlhSpoWWnEMQPwgfloz9eUXPEVsmKMqaoDDl6cvTUAjR3EHuZPnIWlsRIrsxDF+OXYQqi2rl/BnJJ1EEqSm0yzOClGcj4nObDLpnwcxrPAxJHDfluNCK94xNxy1S5y0ByxIzz09wRT+46D4Ak4Zc0f/Z9G+n28adUCBroEqCKgRMRLEWiJj0x9AYxAxGCGIEQAnQRHrxBESjqOUiYiYnHioxgUxAUCDkQQY5zeUn9ntCVVZGJCn/5aqBXQkAx0dRaMZ4nUmcspSzoFV8/wttWohkLIzniCUET5az8JKfmK/e0Nr0SagaoHCjEGujEh4rKEsyzZ7R6R+AnIb4CdH/CTyj5ImSwEzPUE0QvRScsKjofY7xXHJck2QyRfBpGQs81XnJAJQoqCHDOHdLj36vGitfgWWtA8qbMSrMEnEH4g/SEl/3aUOuWDhoWq6WLhQO42yaH/h/xImYhIWQFAVbI8RwiXqVLHK1o6PTcMkKexDcyl2W1eVafSQHcH0qBokgnTP3h5ZrYFBQLPiPXTPmPaPvGNjlWyUnDNQiaiqF4ktxSoEg4TGBs1ptMgsry1tT0TEqJHQ/TWFWTn+TPD7f4NlPtCUSyRm2X+4q5/CR/rjOypBXODvQpQ/JLk9q9IBaL+CiErCkOqoUN0sWOXSG11pdQfIuot/KqvYmKx0yM7tFS8pPrKeCX6Akjqw/2xVtyPKSCRm3bMPzNYbXkQJytRSu4KQPqfeKd/odMo6Ykjs4+XzjeELb5MjLkAJBq1E+7+6gnvHt8SBgSTnhboAE/NzBrKnFLTn+EvxcaRO2jEaZJf/uP32gR2Un3EYWSRiQCfxYTyVgBf/cBC2xrCg9AcRDcDLUnt6RDSZaPLCJVCdTsGQVV5Axl7JNJO2vUig91HpASVMLbtFuYtgdkgd2NebJEZ6228qIABJYBKRnUuPcwa1WnzVKlheFAYrXnUD4UjUwawBEr1S5YC/8AmTS6v9KadgIm3WiqRsBNl2GxpQ4xBNWNVLPxHv8ALhGDCytZc/EXLHMu7qGTB9YNedpNcTqUXzFfcCGXhK6fMPmrT6dH9h9ae8HDj43KWw5cnOorSGlvsI/YZhU2HJPQFQV3il4HspQlS1US+R4Uc8shxhjf8z9oKbNK9RcGYRkkDRR0cxYn2ZMuUmXiwo1VqrcSxmonJxQDKNewV2hLc0tPmzp5FHKUnR8qb7dY6B4csflSAD8SiVq5n+jDpGBvgqKUiWPKlpHoS9aaq48I1XhDxImeny5jJmAkDZWXu5MTl2uh49M0xVA3iStoETEyh6Y8BiJVA3rAYQ8eQILj3HChN+kxN4FEo6zlJiPDHgMU74tnlSlK1YtzbOCBlC9rxAIQnMloyFtlqlzVFqEg9gDF28pJCULBPE7Gre0HlTkzkgqABGY5sn+sVUaVnNKXJ8StZ5suYnCqhaj9v0gM251p/dzCEmuAn065u40gt53QRVBDgEjpX6QtVeK5ZD0oQR0Of3rDLGpf6sHuOPUkEXJnBOFUokcClqZcRGSva6lyyVSkEA1KGy3wnLpG3l34lR/LTff+jGIi8NCpwSG3Y5ZQr5LplI8X2jmyZ5f1BQI0wueiSwEHxOCkN/KQkKNN2If9I3lqmJKmWhJS9cSQWYO4p7RSXdFnmP6cPIuMnBAOjQg5hFIDELHmSx8SVD1JfI0NQ+oyeJ3bb1SZglk4wkOknMpqzngCU9EmL96XaZJdFUGj55ij7Ag5H+kIb7klCErBZaFYX4Ef2MY2zTW9WIBhVqcncdQpx2gK5ZmSAPyn+g9kjvC3w9eWOUfNSWQaLroKkHsDz7HlX7JxGWhK1lfwpSBn10/QcY1gasaXfOaWlX5Q4G6nZPukQRZwimaak6OT6lK5EMNy+0AkWWYEthI611Irh4xl71vW12cgLlJSHoS60k6GuZA32ygDLRpVlZJLfEGG5Grc3NdsRoKxnrwn+WlSUl1ZAjt7nLl2FYbwmTwRMmqKyGxBsm2DZE7bdE6kqlz8K6qSQX0NCygdjSMEa2KxFIoMqE7nVtzvoIkbT5YKlKbglq8HqGiYekuXmfiUfpTLMtDCx3alBxKGNb0K8gXbLh7QAiqxWBc1XmLSUyzUOWcc1ZjkI1qJM0oAxBCDRkv3ens0CsQKjjVV3z5DTkow0Kh6avp7gD/uT3hZSdDRRCzWYISwVhBd8IAelCpSnJNI8MtILuXNCpRcgMxHd+0AtFqICfw5KO/wuA2WYwk8YWTLdUEds9Xc8c4RJsZtJHviC2hwEjIZc2+rwos6jK9WTF/YfVx1g0v/ADpoJq6kj2D+wPvAL7mgpwp/Mo9XY+wB6w9V0InfZ0jwpfn7SlZUag78B9TDtUcjuO3GQol2GT/6WL9QY6Xcd4efJSvU0PPfs0SkisH4LpERggMRUImyqBx8YisNASuNRrOkRIREx7HUcpIRjvGtuKhgTt9nvGqtk7ChStgYwKLWJk2YlWrJSN6H3djDREn8DO6bYmZL8tbPX9R8yOkUrdYVIJKDQEGnJ4oWxBkzAU5At0d0/TuYc2a80EEE5j5P9BFtO1o5qUlUtlA37QBYqkgHjiBr3MQt4lzpVaFiQeOEa7ByekA8RXeFOpAzBJA3q56EfbxjP2paVNVg7h8234ZntBqL7jsHOUfpn2h7LspKcbElQGEHZg3sPcwrtE6cjMVqXNR0SA8XrP4kSSyyE4R6lcdgPp9IuItclSmT6lGrfEpVe9Tu/WM8j1JBWOL7izPy74UFOXxZknWumwfP7a9ZbzSG9X5cjtTTR4hb5OMkpDNmXcA7Pl0qQ8Z+8ZS0FgHP03btt1rCNp6HXJbHgtwdKDVK0hKh/CXTl1HYRnPEiVrEuQPiXMIf+FAYqPd+kRs0xaCZkw1zSNzw/XflDi8kjGZn5ECWGzKj65jcSVAdIRlUJ77taZUtMqWCEpAGfcnc5nrGn8D+GTKl+dMA8yYAQH+FJq3Mwn8KXAbbaDMmJ/yJJyOSlZ4eIyJ/rHTykbe36wGFC82dtu5ivb7slz0FEwAg+3EPrDVQH2I+CfusKMcUvW7JlimkGst6K2O/3u0SvBSVolzxmg4Vjgag9/aOr37c0u1SlS15kUU1QeBaOTpsS5K5lmmD1YS1KEioPIgCCmYd3QjDKCsyol6bGvyPYRbs81KkgHOvp1O7cWhPdlvCkMWYEmvMkasxc94mq2BCnYKbmORB4jeNRroapUQmhYipcsaBge1DyEQm3kcJCacNMsvZPaKH+JqmFwBuM3f+bfi+vSLMkKmZAOc2ZPcUB/0npG4/IvufAHzFFgXCSKv9NhX3g0mwFZABwpyc7EBL+4i5JswDpXlwLK54d+0HXZkpTiTMxMGwmjp/hO71btGc4rqJlCTdyFsySJUuYaA4ac2w96v1hLZhimkqycvwFCfZxFm87UVltmFN2I9yRELYPKxb4wx5jbb9YC0NsXXrOIOAUdyedQR97RvfAd54ZJSvJ2TXhl8hzjnchJU6zWmuwZ/oOsM7DaSiYlNaM4/iId+hI7QGvAyfk7RLqAcnDx9E0KBSCMmEDVHOzoQNcQwx6oxAxjHRzWPBE1CIgR0HMK/EMxpYG6k/OOb2maZa8QzDKH+z+sbrxetgkdX+Z+UY292Ul6OUqB6A+7YR1ikGSyK0Mza5c9IDh1ach+oEZS+5S5T50L9Bke0VpVsVKqC2b9n7Fj2EaiVa02iUCsAli43bMjbJxFb4drRFpZOnsV2W+XQjESwzI1FPoD3ijPswWolwMdQRmM09nS/URUtskyypIqkEMRtt3fvClV64Dry46dBm3GGcb7iCLr6ZDC1+HQEhlEH4tKD8xxZE5ud4VWqyqluEqLZkmjvzGJXMtFhPiUmixiyJP9fl7bxC2XoiYaMlOZJIc/qTyibb8lOKein/AIlOTqeFNOFPkBEDfij6Sl98J/X72Igq5klQ+IEnMkt0AJrC+12hAolqfemcCxkqD2a0GZNAQmu6m6AByw9zDq9kKUpFnk+pRZL7qUfUT1Lk8Yq+FEBlTS7JxEEjMtnlp9Y2fgS6fUq0q5If5/e8KOaG6bsRZpKJKMkip3VmpR4kuYOUwaaYATCBIkR6ExBX39vHlYwTxYLxkvH90goTakD1yj6i2aDm/KNcUkx5+zhYKVVCgQRTIhtYATiEmW2IAsQ+Wqc27NFqRYwpnJr06adjEr3sSrNPUhTsFMDrSqSN6EFtlQM2hegHTIncbcoYVpeR1Z7HLAyCm/iIU/Og6H3iwLxkoFQx2ID8QVBRHcRnpYmTAynIBzILjmDXtDCTcZIejc0n3LRmvlmTrSLK70VXA3D1A/8ASnKKihNUahjmCaP1PzeL8ixykFiwI0KXPL0HOCTrwlJSQXbJg4HNINH4PAteEGm9sWpspQvzFCmRD7hmIORq4O7QovOeVqJFXGEcwNuntDC03mqanywgcCcxpQ5t7cIVSZCpcwFW+vY15Extds2+kGRKCQkZBg/X1fp2iqtfqK3qVKPvhH17Qe8FMw69KAD2MVHdgOX31eAtWM90dp8JWvzbOnhQbsKB4ZrMZ3wF+6mUpiSzaDCAB2A7xoJkc8n2dEQUwgAnaPUmATKgDQqA7Or6CLclFBCjaOhkxEiPhHjx1HIZ7xpJxyHAcpL8xqIwJtWKWBq9D/E7gnmS3JQ2jqlrlBSFA5FJ+UcivFACyBkVt0c/f2IZCMpTAkgJNCcbV3cBKhoQrEOS0wrk2xUpQVUjI8qinVonbJhZ9Ti9ku/sx3iBHmIdWfDiFE9yH6mKxl4JyjXY0tltQtIUCHUBTchW3ERRn2OWomoCjmcgOmZNGAhCuYUjEKEAN3/pFNdqUBnXc1+cFpp9ATTXY4tFwBVQ7ZgE1/mUcveKouIlvVw37b9oDY7StUwOtTmueoyplSukWbNbFlSa5nDxauRjcWG0VJ91Yc1Kc6DM8KZx7KusagP+UOo9WLDqdaRakzCtS32PXgdxFy7bIhSi4yCFb1O7vk0K0FDW5LEqcUy0ZUfYAangB7946dZLOmXLShOQEZjwxJAnrQKBG2aiaOs6mvKNbMibKIrrlgxESBBzHhgBBGUIjgEEUY8QIxgZkx9hgizAZiqxgmH/AOJNylaBNQHIzHLI9KjkeEc2s885cY77MSFpIUHBEcW8Q2JCJy8IZlEaZPqIyMUjapg+FNeBr/tgkq32g/iaulObgRTXOIAbI6adAYj5hrwIHzgi7GS5c1VTMHvBJd2OxJxPmH/QxTl3jMSKKZngRvKZWudeu8L2OkhqJMtLUAfiwPXeA268EswqG7c4VmcVEvrHplgh43D5Ny+AaZmIh9+3DvFuxSwWpqSehZm+84rhIHWkN7gkhc1AVUFie8CT8Bijp3g+zlEhzmo4voPdz1hlaltlmaf1j6x0lpbYfrAZqnWOsc7fZ0pdAZSvh6txpU8uPGLqFsIX2c5Hp0AaDFZgBo//2Q=="/>
          <p:cNvSpPr>
            <a:spLocks noChangeAspect="1" noChangeArrowheads="1"/>
          </p:cNvSpPr>
          <p:nvPr/>
        </p:nvSpPr>
        <p:spPr bwMode="auto">
          <a:xfrm>
            <a:off x="155575" y="-1858963"/>
            <a:ext cx="5514975" cy="3876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2" name="Picture 8" descr="http://murmiau.com/cats/2012/07/%D0%A7%D0%B5%D1%88%D0%B8%D1%80%D1%81%D0%BA%D0%B8%D0%B9-%D0%BA%D0%BE%D1%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88640"/>
            <a:ext cx="4086225" cy="2857500"/>
          </a:xfrm>
          <a:prstGeom prst="rect">
            <a:avLst/>
          </a:prstGeom>
          <a:noFill/>
        </p:spPr>
      </p:pic>
      <p:pic>
        <p:nvPicPr>
          <p:cNvPr id="21514" name="Picture 10" descr="http://cs410217.vk.me/v410217137/19db/u7kFkE4MsP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3312368" cy="31683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</TotalTime>
  <Words>418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Волшебные имена в английских сказках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Волшебные имена в английских сказках</dc:title>
  <dc:creator>СЛМ</dc:creator>
  <cp:lastModifiedBy>Ярослава</cp:lastModifiedBy>
  <cp:revision>40</cp:revision>
  <dcterms:created xsi:type="dcterms:W3CDTF">2014-02-02T15:41:54Z</dcterms:created>
  <dcterms:modified xsi:type="dcterms:W3CDTF">2015-10-19T16:20:49Z</dcterms:modified>
</cp:coreProperties>
</file>