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DEC18-48DD-4E74-86F9-2AB68C9B2EE2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2AF97-84FD-4DEB-9EA4-C762F94A3F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874_%D0%B3%D0%BE%D0%B4_%D0%B2_%D0%BC%D1%83%D0%B7%D1%8B%D0%BA%D0%B5" TargetMode="External"/><Relationship Id="rId2" Type="http://schemas.openxmlformats.org/officeDocument/2006/relationships/hyperlink" Target="https://ru.wikipedia.org/wiki/%D0%9C%D1%83%D1%81%D0%BE%D1%80%D0%B3%D1%81%D0%BA%D0%B8%D0%B9,_%D0%9C%D0%BE%D0%B4%D0%B5%D1%81%D1%82_%D0%9F%D0%B5%D1%82%D1%80%D0%BE%D0%B2%D0%B8%D1%8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3%D0%B0%D1%80%D1%82%D0%BC%D0%B0%D0%BD,_%D0%92%D0%B8%D0%BA%D1%82%D0%BE%D1%80_%D0%90%D0%BB%D0%B5%D0%BA%D1%81%D0%B0%D0%BD%D0%B4%D1%80%D0%BE%D0%B2%D0%B8%D1%8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2%D0%B5%D1%80%D0%B1%D1%83%D1%80%D0%B3%D1%81%D0%BA%D0%BE%D0%B5_%D0%BE%D0%B1%D1%89%D0%B5%D1%81%D1%82%D0%B2%D0%BE_%D0%B0%D1%80%D1%85%D0%B8%D1%82%D0%B5%D0%BA%D1%82%D0%BE%D1%80%D0%BE%D0%B2" TargetMode="External"/><Relationship Id="rId2" Type="http://schemas.openxmlformats.org/officeDocument/2006/relationships/hyperlink" Target="https://ru.wikipedia.org/wiki/%D0%98%D0%BC%D0%BF%D0%B5%D1%80%D0%B0%D1%82%D0%BE%D1%80%D1%81%D0%BA%D0%B0%D1%8F_%D0%B0%D0%BA%D0%B0%D0%B4%D0%B5%D0%BC%D0%B8%D1%8F_%D1%85%D1%83%D0%B4%D0%BE%D0%B6%D0%B5%D1%81%D1%82%D0%B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5%D1%80%D0%B1%D0%B5%D1%80,_%D0%AE%D0%BB%D0%B8%D0%B9_%D0%93%D1%83%D1%81%D1%82%D0%B0%D0%B2%D0%BE%D0%B2%D0%B8%D1%87" TargetMode="External"/><Relationship Id="rId2" Type="http://schemas.openxmlformats.org/officeDocument/2006/relationships/hyperlink" Target="https://ru.wikipedia.org/wiki/%D0%A4%D0%B0_%D0%BC%D0%B0%D0%B6%D0%BE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0%B0%D0%B1%D0%B0-%D0%AF%D0%B3%D0%B0" TargetMode="External"/><Relationship Id="rId5" Type="http://schemas.openxmlformats.org/officeDocument/2006/relationships/hyperlink" Target="https://ru.wikipedia.org/wiki/%D0%91%D0%BE%D0%BB%D1%8C%D1%88%D0%BE%D0%B9_%D1%82%D0%B5%D0%B0%D1%82%D1%80" TargetMode="External"/><Relationship Id="rId4" Type="http://schemas.openxmlformats.org/officeDocument/2006/relationships/hyperlink" Target="https://ru.wikipedia.org/wiki/%D0%9F%D0%B5%D1%82%D0%B8%D0%BF%D0%B0,_%D0%9C%D0%B0%D1%80%D0%B8%D1%83%D1%81_%D0%98%D0%B2%D0%B0%D0%BD%D0%BE%D0%B2%D0%B8%D1%8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8E%D1%82%D0%BD%D1%8F" TargetMode="External"/><Relationship Id="rId2" Type="http://schemas.openxmlformats.org/officeDocument/2006/relationships/hyperlink" Target="https://ru.wikipedia.org/wiki/%D0%A2%D1%80%D1%83%D0%B1%D0%B0%D0%B4%D1%83%D1%8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«Старый замок»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5011750"/>
          </a:xfrm>
        </p:spPr>
        <p:txBody>
          <a:bodyPr/>
          <a:lstStyle/>
          <a:p>
            <a:r>
              <a:rPr lang="ru-RU" dirty="0" smtClean="0"/>
              <a:t>Модест Петрович</a:t>
            </a:r>
            <a:br>
              <a:rPr lang="ru-RU" dirty="0" smtClean="0"/>
            </a:br>
            <a:r>
              <a:rPr lang="ru-RU" dirty="0" smtClean="0"/>
              <a:t>Мусоргский</a:t>
            </a:r>
            <a:endParaRPr lang="ru-RU" dirty="0"/>
          </a:p>
        </p:txBody>
      </p:sp>
      <p:pic>
        <p:nvPicPr>
          <p:cNvPr id="4" name="Содержимое 3" descr="Mussorgsk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1" y="428604"/>
            <a:ext cx="4207675" cy="50006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«Картинки с выставки»</a:t>
            </a:r>
            <a:r>
              <a:rPr lang="ru-RU" dirty="0" smtClean="0"/>
              <a:t> — цикл фортепианных пьес русского композитора </a:t>
            </a:r>
            <a:r>
              <a:rPr lang="ru-RU" dirty="0" smtClean="0">
                <a:hlinkClick r:id="rId2" tooltip="Мусоргский, Модест Петрович"/>
              </a:rPr>
              <a:t>Модеста Петровича Мусоргского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Написан в </a:t>
            </a:r>
            <a:r>
              <a:rPr lang="ru-RU" dirty="0" smtClean="0">
                <a:hlinkClick r:id="rId3" tooltip="1874 год в музыке"/>
              </a:rPr>
              <a:t>1874 году</a:t>
            </a:r>
            <a:r>
              <a:rPr lang="ru-RU" dirty="0" smtClean="0"/>
              <a:t> в память о друге Мусоргского, художнике и архитекторе </a:t>
            </a:r>
            <a:r>
              <a:rPr lang="ru-RU" dirty="0" smtClean="0">
                <a:hlinkClick r:id="rId4" tooltip="Гартман, Виктор Александрович"/>
              </a:rPr>
              <a:t>Викторе Гартмане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5583254"/>
          </a:xfrm>
        </p:spPr>
        <p:txBody>
          <a:bodyPr/>
          <a:lstStyle/>
          <a:p>
            <a:r>
              <a:rPr lang="ru-RU" dirty="0" smtClean="0"/>
              <a:t>Виктор</a:t>
            </a:r>
            <a:br>
              <a:rPr lang="ru-RU" dirty="0" smtClean="0"/>
            </a:br>
            <a:r>
              <a:rPr lang="ru-RU" dirty="0" smtClean="0"/>
              <a:t> Гартман</a:t>
            </a:r>
            <a:endParaRPr lang="ru-RU" dirty="0"/>
          </a:p>
        </p:txBody>
      </p:sp>
      <p:pic>
        <p:nvPicPr>
          <p:cNvPr id="4" name="Содержимое 3" descr="Viktor_Gartm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3929058" cy="57713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dirty="0" smtClean="0"/>
              <a:t>В феврале-марте 1874 года в </a:t>
            </a:r>
            <a:r>
              <a:rPr lang="ru-RU" dirty="0" smtClean="0">
                <a:hlinkClick r:id="rId2" tooltip="Императорская академия художеств"/>
              </a:rPr>
              <a:t>Императорской академии художеств</a:t>
            </a:r>
            <a:r>
              <a:rPr lang="ru-RU" dirty="0" smtClean="0"/>
              <a:t> по инициативе Стасова и при содействии </a:t>
            </a:r>
            <a:r>
              <a:rPr lang="ru-RU" dirty="0" smtClean="0">
                <a:hlinkClick r:id="rId3" tooltip="Петербургское общество архитекторов"/>
              </a:rPr>
              <a:t>Петербургского общества архитекторов</a:t>
            </a:r>
            <a:r>
              <a:rPr lang="ru-RU" dirty="0" smtClean="0"/>
              <a:t> была проведена посмертная выставка из около 400 работ Гартмана, созданных за 15 лет, — рисунков, акварелей, архитектурных проектов, эскизов театральных декораций и костюмов, эскизов художественных изделий.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Балет невылупившихся птенцов</a:t>
            </a:r>
            <a:r>
              <a:rPr lang="ru-RU" dirty="0" smtClean="0"/>
              <a:t>. </a:t>
            </a:r>
            <a:r>
              <a:rPr lang="ru-RU" dirty="0" smtClean="0">
                <a:hlinkClick r:id="rId2" tooltip="Фа мажор"/>
              </a:rPr>
              <a:t>Фа мажор</a:t>
            </a:r>
            <a:r>
              <a:rPr lang="ru-RU" dirty="0" smtClean="0"/>
              <a:t>. Прототипом пьесы послужили эскизы Гартмана к костюмам для балета </a:t>
            </a:r>
            <a:r>
              <a:rPr lang="ru-RU" dirty="0" smtClean="0">
                <a:hlinkClick r:id="rId3" tooltip="Гербер, Юлий Густавович"/>
              </a:rPr>
              <a:t>Юлия Гербера</a:t>
            </a:r>
            <a:r>
              <a:rPr lang="ru-RU" dirty="0" smtClean="0"/>
              <a:t> «</a:t>
            </a:r>
            <a:r>
              <a:rPr lang="ru-RU" dirty="0" err="1" smtClean="0"/>
              <a:t>Трильби</a:t>
            </a:r>
            <a:r>
              <a:rPr lang="ru-RU" dirty="0" smtClean="0"/>
              <a:t>» в постановке </a:t>
            </a:r>
            <a:r>
              <a:rPr lang="ru-RU" dirty="0" smtClean="0">
                <a:hlinkClick r:id="rId4" tooltip="Петипа, Мариус Иванович"/>
              </a:rPr>
              <a:t>Петипа</a:t>
            </a:r>
            <a:r>
              <a:rPr lang="ru-RU" dirty="0" smtClean="0"/>
              <a:t> в </a:t>
            </a:r>
            <a:r>
              <a:rPr lang="ru-RU" dirty="0" smtClean="0">
                <a:hlinkClick r:id="rId5" tooltip="Большой театр"/>
              </a:rPr>
              <a:t>Большом театре</a:t>
            </a:r>
            <a:r>
              <a:rPr lang="ru-RU" dirty="0" smtClean="0"/>
              <a:t> в 1871 году.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Избушка на курьих ножках (Баба-Яга)</a:t>
            </a:r>
            <a:r>
              <a:rPr lang="ru-RU" dirty="0" smtClean="0"/>
              <a:t>. У Гартмана был эскиз изящных бронзовых часов в виде избушки на курьих ножках. Однако фантазия Мусоргского изобразила совершенно другое — мощный динамичный образ </a:t>
            </a:r>
            <a:r>
              <a:rPr lang="ru-RU" dirty="0" smtClean="0">
                <a:hlinkClick r:id="rId6" tooltip="Баба-Яга"/>
              </a:rPr>
              <a:t>Бабы-Яги</a:t>
            </a:r>
            <a:r>
              <a:rPr lang="ru-RU" dirty="0" smtClean="0"/>
              <a:t>, картину «нечистой силы»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smtClean="0"/>
              <a:t>Старый замок»Пьеса </a:t>
            </a:r>
            <a:r>
              <a:rPr lang="ru-RU" dirty="0" smtClean="0"/>
              <a:t>основана на акварели Гартмана, нарисованной, когда он изучал архитектуру в Италии. По воспоминаниям Стасова, рисунок изображал старинный замок, на фоне которого был нарисован </a:t>
            </a:r>
            <a:r>
              <a:rPr lang="ru-RU" dirty="0" smtClean="0">
                <a:hlinkClick r:id="rId2" tooltip="Трубадур"/>
              </a:rPr>
              <a:t>трубадур</a:t>
            </a:r>
            <a:r>
              <a:rPr lang="ru-RU" dirty="0" smtClean="0"/>
              <a:t> </a:t>
            </a:r>
            <a:r>
              <a:rPr lang="ru-RU" dirty="0" err="1" smtClean="0"/>
              <a:t>c</a:t>
            </a:r>
            <a:r>
              <a:rPr lang="ru-RU" dirty="0" smtClean="0"/>
              <a:t> </a:t>
            </a:r>
            <a:r>
              <a:rPr lang="ru-RU" dirty="0" smtClean="0">
                <a:hlinkClick r:id="rId3" tooltip="Лютня"/>
              </a:rPr>
              <a:t>лютней</a:t>
            </a:r>
            <a:r>
              <a:rPr lang="ru-RU" dirty="0" smtClean="0"/>
              <a:t> (возможно, для показа размеров замка). В каталоге выставки такое произведение не значилось. У Мусоргского звучит красивая протяжная меланхоличная мелодия — пометка гласит «очень певуче, скорбно», передающая тоску и тихую печаль.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160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«Старый замок»</vt:lpstr>
      <vt:lpstr>Модест Петрович Мусоргский</vt:lpstr>
      <vt:lpstr>Слайд 3</vt:lpstr>
      <vt:lpstr>Виктор  Гартман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«Старый замок»</dc:title>
  <dc:creator>Елена Ильинична</dc:creator>
  <cp:lastModifiedBy>Елена Ильинична</cp:lastModifiedBy>
  <cp:revision>3</cp:revision>
  <dcterms:created xsi:type="dcterms:W3CDTF">2014-10-15T06:31:17Z</dcterms:created>
  <dcterms:modified xsi:type="dcterms:W3CDTF">2014-10-15T06:59:02Z</dcterms:modified>
</cp:coreProperties>
</file>