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3BCE9D-3C62-4900-82E3-CD25E0C25737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75D5BD-9349-4318-9C41-8CD481DA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132856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Тайны замков Великобритании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68144" y="4365104"/>
            <a:ext cx="257141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Выполнила </a:t>
            </a:r>
          </a:p>
          <a:p>
            <a:r>
              <a:rPr lang="ru-RU" sz="1600" dirty="0"/>
              <a:t>у</a:t>
            </a:r>
            <a:r>
              <a:rPr lang="ru-RU" sz="1600" dirty="0" smtClean="0"/>
              <a:t>ченица МБОУ СШ № 20</a:t>
            </a:r>
          </a:p>
          <a:p>
            <a:r>
              <a:rPr lang="ru-RU" sz="1600" dirty="0" smtClean="0"/>
              <a:t>5 А класса</a:t>
            </a:r>
          </a:p>
          <a:p>
            <a:r>
              <a:rPr lang="ru-RU" sz="1600" dirty="0" smtClean="0"/>
              <a:t>Сухарева Дарья</a:t>
            </a:r>
          </a:p>
          <a:p>
            <a:r>
              <a:rPr lang="ru-RU" sz="1600" dirty="0" smtClean="0"/>
              <a:t>Руководитель:</a:t>
            </a:r>
          </a:p>
          <a:p>
            <a:r>
              <a:rPr lang="ru-RU" sz="1600" dirty="0"/>
              <a:t>у</a:t>
            </a:r>
            <a:r>
              <a:rPr lang="ru-RU" sz="1600" dirty="0" smtClean="0"/>
              <a:t>читель английского языка</a:t>
            </a:r>
          </a:p>
          <a:p>
            <a:r>
              <a:rPr lang="ru-RU" sz="1600" dirty="0" smtClean="0"/>
              <a:t>Теплякова Елена Ю</a:t>
            </a:r>
            <a:r>
              <a:rPr lang="ru-RU" dirty="0" smtClean="0"/>
              <a:t>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029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45719" cy="52322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Documents and Settings\Admin\Мои документы\неизвестное об известном\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Замок </a:t>
            </a:r>
            <a:r>
              <a:rPr lang="ru-RU" sz="2800" b="1" dirty="0" err="1" smtClean="0">
                <a:solidFill>
                  <a:srgbClr val="FFFF00"/>
                </a:solidFill>
              </a:rPr>
              <a:t>Данстенбург</a:t>
            </a:r>
            <a:r>
              <a:rPr lang="ru-RU" sz="2800" dirty="0" smtClean="0">
                <a:solidFill>
                  <a:srgbClr val="FFFF00"/>
                </a:solidFill>
              </a:rPr>
              <a:t> (англ. </a:t>
            </a:r>
            <a:r>
              <a:rPr lang="ru-RU" sz="2800" dirty="0" err="1" smtClean="0">
                <a:solidFill>
                  <a:srgbClr val="FFFF00"/>
                </a:solidFill>
              </a:rPr>
              <a:t>Dunstanburgh</a:t>
            </a:r>
            <a:r>
              <a:rPr lang="ru-RU" sz="2800" dirty="0" smtClean="0">
                <a:solidFill>
                  <a:srgbClr val="FFFF00"/>
                </a:solidFill>
              </a:rPr>
              <a:t>) расположен на севере Англии в графстве Нортумберленд недалеко от южных границ Шотландии.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52" y="4303455"/>
            <a:ext cx="9144000" cy="2554545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Легенда гласит, что однажды сэр Гай прибыл домой в замок и увидел свет, будто от лампы. Он следовал за светом по всему замку, и в конце концов свет привел сэра Гая в крохотную комнатку на вершине башни замка.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imgpreview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699792" y="0"/>
            <a:ext cx="3214678" cy="4357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_1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3578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Замок </a:t>
            </a:r>
            <a:r>
              <a:rPr lang="ru-RU" sz="3600" b="1" dirty="0" err="1" smtClean="0"/>
              <a:t>Скарборо</a:t>
            </a:r>
            <a:r>
              <a:rPr lang="ru-RU" sz="3600" dirty="0" smtClean="0"/>
              <a:t> (англ. </a:t>
            </a:r>
            <a:r>
              <a:rPr lang="ru-RU" sz="3600" dirty="0" err="1" smtClean="0"/>
              <a:t>Scarborough</a:t>
            </a:r>
            <a:r>
              <a:rPr lang="ru-RU" sz="3600" dirty="0" smtClean="0"/>
              <a:t>) находится на севере графства Йоркшир в Англии.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638957"/>
            <a:ext cx="9144000" cy="1200329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Ни одно путешествие по Англии не будет полноценным без визита в Оксфорд, одного из известнейших городов-университетов в мире. Оксфордский университет образовал вокруг себя огромное количество колледжей, одним из которых является колледж Магдалены</a:t>
            </a:r>
            <a:r>
              <a:rPr lang="ru-RU" b="1" i="1" dirty="0" smtClean="0">
                <a:solidFill>
                  <a:srgbClr val="3BF6FF"/>
                </a:solidFill>
              </a:rPr>
              <a:t> . </a:t>
            </a:r>
            <a:endParaRPr lang="ru-RU" b="1" i="1" dirty="0">
              <a:solidFill>
                <a:srgbClr val="3BF6FF"/>
              </a:solidFill>
            </a:endParaRPr>
          </a:p>
        </p:txBody>
      </p:sp>
      <p:pic>
        <p:nvPicPr>
          <p:cNvPr id="3" name="Рисунок 2" descr="pictur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7303" y="3836"/>
            <a:ext cx="5000628" cy="4286256"/>
          </a:xfrm>
          <a:prstGeom prst="rect">
            <a:avLst/>
          </a:prstGeom>
        </p:spPr>
      </p:pic>
      <p:pic>
        <p:nvPicPr>
          <p:cNvPr id="4" name="Рисунок 3" descr="C:\Documents and Settings\Admin\Мои документы\неизвестное об известном\imgpreview (1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7931" y="1093486"/>
            <a:ext cx="4143372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эльби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5" y="0"/>
            <a:ext cx="9120335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57554" y="5500702"/>
            <a:ext cx="45720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Mangal" pitchFamily="2"/>
              </a:rPr>
              <a:t>Мы думаем, уже в самом воздухе туманного Альбиона витает что-то волшебное и таинственное, заставляющее окунуться с головой в историю этой великой страны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Mangal" pitchFamily="2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Mangal" pitchFamily="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Мои документы\неизвестное об известном\эльбион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0" y="3214686"/>
            <a:ext cx="4714876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Admin\Мои документы\неизвестное об известном\эльбион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4876" y="3214686"/>
            <a:ext cx="4429124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ХЭМПТОНСКИЙ ДВОРЕЦ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286512" cy="32146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86512" y="0"/>
            <a:ext cx="2857488" cy="2677656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Это были </a:t>
            </a:r>
            <a:r>
              <a:rPr lang="ru-RU" sz="2400" dirty="0" err="1">
                <a:solidFill>
                  <a:srgbClr val="FFFF00"/>
                </a:solidFill>
              </a:rPr>
              <a:t>Хэмптонский</a:t>
            </a:r>
            <a:r>
              <a:rPr lang="ru-RU" sz="2400" dirty="0">
                <a:solidFill>
                  <a:srgbClr val="FFFF00"/>
                </a:solidFill>
              </a:rPr>
              <a:t> дворец правосудия в Англии и Склепы Южного моста в Эдинбурге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731" y="5661248"/>
            <a:ext cx="8215370" cy="83099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Возможно, «привидения» поселятся в одном из зданий Эдинбурга или Лондона</a:t>
            </a:r>
            <a:r>
              <a:rPr lang="ru-RU" sz="2400" dirty="0"/>
              <a:t>.</a:t>
            </a:r>
          </a:p>
        </p:txBody>
      </p:sp>
      <p:pic>
        <p:nvPicPr>
          <p:cNvPr id="3" name="Рисунок 2" descr="загруженное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4169" y="285728"/>
            <a:ext cx="8143932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013176"/>
            <a:ext cx="9144000" cy="156966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Тауэр, Лондонский Тауэр</a:t>
            </a:r>
            <a:r>
              <a:rPr lang="ru-RU" sz="3200" dirty="0">
                <a:solidFill>
                  <a:srgbClr val="00B050"/>
                </a:solidFill>
              </a:rPr>
              <a:t>(англ. </a:t>
            </a:r>
            <a:r>
              <a:rPr lang="ru-RU" sz="3200" dirty="0" err="1">
                <a:solidFill>
                  <a:srgbClr val="00B050"/>
                </a:solidFill>
              </a:rPr>
              <a:t>the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ru-RU" sz="3200" dirty="0" err="1">
                <a:solidFill>
                  <a:srgbClr val="00B050"/>
                </a:solidFill>
              </a:rPr>
              <a:t>Tower</a:t>
            </a:r>
            <a:r>
              <a:rPr lang="ru-RU" sz="3200" dirty="0">
                <a:solidFill>
                  <a:srgbClr val="00B050"/>
                </a:solidFill>
              </a:rPr>
              <a:t>, </a:t>
            </a:r>
            <a:r>
              <a:rPr lang="ru-RU" sz="3200" dirty="0" err="1">
                <a:solidFill>
                  <a:srgbClr val="00B050"/>
                </a:solidFill>
              </a:rPr>
              <a:t>Tower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ru-RU" sz="3200" dirty="0" err="1">
                <a:solidFill>
                  <a:srgbClr val="00B050"/>
                </a:solidFill>
              </a:rPr>
              <a:t>of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ru-RU" sz="3200" dirty="0" err="1">
                <a:solidFill>
                  <a:srgbClr val="00B050"/>
                </a:solidFill>
              </a:rPr>
              <a:t>London</a:t>
            </a:r>
            <a:r>
              <a:rPr lang="ru-RU" sz="3200" dirty="0">
                <a:solidFill>
                  <a:srgbClr val="00B050"/>
                </a:solidFill>
              </a:rPr>
              <a:t>, «Башня») — крепость города Лондона. </a:t>
            </a:r>
          </a:p>
        </p:txBody>
      </p:sp>
      <p:pic>
        <p:nvPicPr>
          <p:cNvPr id="3" name="Рисунок 2" descr="images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136009"/>
            <a:ext cx="6689643" cy="4615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517232"/>
            <a:ext cx="6143636" cy="830997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Самым старым является центральный блок — Белый Тауэр (замок королей).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загруженное (2)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548772" y="332656"/>
            <a:ext cx="6286544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7955" y="4951268"/>
            <a:ext cx="7929586" cy="1846659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Рядом с самой старой в Лондоне королевской церковью Св. Петра в оковах 1080-го года постройки находится маленький газончик, известный под названием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Tower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Green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Рисунок 8" descr="церковь.jpg"/>
          <p:cNvPicPr>
            <a:picLocks noChangeAspect="1" noChangeArrowheads="1"/>
          </p:cNvPicPr>
          <p:nvPr/>
        </p:nvPicPr>
        <p:blipFill>
          <a:blip r:embed="rId2">
            <a:lum contrast="-2000"/>
          </a:blip>
          <a:srcRect/>
          <a:stretch>
            <a:fillRect/>
          </a:stretch>
        </p:blipFill>
        <p:spPr bwMode="auto">
          <a:xfrm>
            <a:off x="2420081" y="0"/>
            <a:ext cx="4600575" cy="49625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419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390" y="4869160"/>
            <a:ext cx="8072494" cy="156966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 одной стороны этого луга, раскинувшегося перед Домом королевы, находится Кровавая Башня</a:t>
            </a:r>
            <a:r>
              <a:rPr lang="en-US" sz="3200" dirty="0" smtClean="0">
                <a:solidFill>
                  <a:srgbClr val="FFFF00"/>
                </a:solidFill>
              </a:rPr>
              <a:t>.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загруженное (3)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763688" y="476672"/>
            <a:ext cx="5572164" cy="3926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73005"/>
            <a:ext cx="8786810" cy="1384995"/>
          </a:xfrm>
          <a:prstGeom prst="rect">
            <a:avLst/>
          </a:prstGeom>
        </p:spPr>
        <p:style>
          <a:lnRef idx="0">
            <a:schemeClr val="accent3"/>
          </a:lnRef>
          <a:fillRef idx="1001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BF6FF"/>
                </a:solidFill>
              </a:rPr>
              <a:t>Тауэр известен как замок, наполненный призраками. Первым «официально зарегистрированным» привидением Тауэра был </a:t>
            </a:r>
            <a:r>
              <a:rPr lang="ru-RU" sz="2800" dirty="0" err="1" smtClean="0">
                <a:solidFill>
                  <a:srgbClr val="3BF6FF"/>
                </a:solidFill>
              </a:rPr>
              <a:t>Томас-а-Бекет</a:t>
            </a:r>
            <a:endParaRPr lang="ru-RU" sz="2800" dirty="0">
              <a:solidFill>
                <a:srgbClr val="3BF6FF"/>
              </a:solidFill>
            </a:endParaRPr>
          </a:p>
        </p:txBody>
      </p:sp>
      <p:pic>
        <p:nvPicPr>
          <p:cNvPr id="3" name="Рисунок 2" descr="C:\Documents and Settings\Admin\Мои документы\неизвестное об известном\ST_Thomas_Becket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9379" y="0"/>
            <a:ext cx="5000628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246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Ярослава</cp:lastModifiedBy>
  <cp:revision>13</cp:revision>
  <dcterms:created xsi:type="dcterms:W3CDTF">2014-01-29T13:39:07Z</dcterms:created>
  <dcterms:modified xsi:type="dcterms:W3CDTF">2015-10-19T19:25:35Z</dcterms:modified>
</cp:coreProperties>
</file>