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6389" y="1484784"/>
            <a:ext cx="729122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Тест по русскому языку</a:t>
            </a:r>
          </a:p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 1 класса</a:t>
            </a:r>
            <a:endParaRPr lang="ru-RU" sz="54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«Переноси правильно»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2" y="4705652"/>
            <a:ext cx="3888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 МАОУ «Гимназия №2»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Куталина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В. .Б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8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9863" y="476672"/>
            <a:ext cx="8175571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Выбери, где все слова разделены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переноса правильно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34888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ал-лея, ка-сса,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кла-сс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19" y="3501007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алле-я,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кас-са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-асс;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18" y="4581127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ал-лея,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кас-са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класс.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291537"/>
              </p:ext>
            </p:extLst>
          </p:nvPr>
        </p:nvGraphicFramePr>
        <p:xfrm>
          <a:off x="6769925" y="4591969"/>
          <a:ext cx="2276475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925" y="4591969"/>
                        <a:ext cx="2276475" cy="2088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290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858" y="476672"/>
            <a:ext cx="8175572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Выбери, где все слова разделены</a:t>
            </a:r>
          </a:p>
          <a:p>
            <a:pPr algn="ctr"/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переноса правильно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конь-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день-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огонь-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3501008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ко-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ньки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день-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ого-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ньки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19" y="4437111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конь-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день-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гоньки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955130"/>
              </p:ext>
            </p:extLst>
          </p:nvPr>
        </p:nvGraphicFramePr>
        <p:xfrm>
          <a:off x="6867525" y="4581525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4581525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901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858" y="476672"/>
            <a:ext cx="8175572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Выбери, где все слова разделены</a:t>
            </a:r>
          </a:p>
          <a:p>
            <a:pPr algn="ctr"/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переноса правильно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чай-ка,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скаме-йка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лей-ка;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479" y="3428999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ча-йка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ска-мейка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лей-ка;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8031" y="450912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чай-ка, скамей-ка, лей-ка.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7576"/>
              </p:ext>
            </p:extLst>
          </p:nvPr>
        </p:nvGraphicFramePr>
        <p:xfrm>
          <a:off x="6776436" y="4509120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6436" y="4509120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662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858" y="476672"/>
            <a:ext cx="8175572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Выбери, где все слова разделены</a:t>
            </a:r>
          </a:p>
          <a:p>
            <a:pPr algn="ctr"/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переноса правильно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ярка-я,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-як , ё-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жики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650" y="3501008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яр-кая,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-як 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ёжи-ки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2649" y="450912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я-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-як 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ёжи-ки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256870"/>
              </p:ext>
            </p:extLst>
          </p:nvPr>
        </p:nvGraphicFramePr>
        <p:xfrm>
          <a:off x="6867525" y="4581525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4581525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446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3603"/>
            <a:ext cx="7488832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Выбери, на какой строке слова переносить нельзя</a:t>
            </a:r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34888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класс, осень, ёжик;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1630" y="3573016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маяк, чайник, Анна;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561" y="4725144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угольки, зайка, ванна.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463222"/>
              </p:ext>
            </p:extLst>
          </p:nvPr>
        </p:nvGraphicFramePr>
        <p:xfrm>
          <a:off x="6867525" y="4437112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7525" y="4437112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1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3603"/>
            <a:ext cx="7488832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Выбери, на  где допущена ошибка в переносе слова</a:t>
            </a:r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1627" y="4163410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 ю-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юла, ям-ка;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302" y="5013176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юб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-ка, юла, ям-ка.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1628" y="3212976"/>
            <a:ext cx="765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юб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-ка, ю-ла, ям-ка;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240560"/>
              </p:ext>
            </p:extLst>
          </p:nvPr>
        </p:nvGraphicFramePr>
        <p:xfrm>
          <a:off x="6830032" y="4521269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0032" y="4521269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771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153421">
            <a:off x="687873" y="2034291"/>
            <a:ext cx="74888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509469"/>
              </p:ext>
            </p:extLst>
          </p:nvPr>
        </p:nvGraphicFramePr>
        <p:xfrm>
          <a:off x="6156176" y="3809044"/>
          <a:ext cx="2276475" cy="227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тография Photo Editor" r:id="rId3" imgW="1352381" imgH="1352381" progId="MSPhotoEd.3">
                  <p:embed/>
                </p:oleObj>
              </mc:Choice>
              <mc:Fallback>
                <p:oleObj name="Фотография Photo Editor" r:id="rId3" imgW="1352381" imgH="1352381" progId="MSPhotoEd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3809044"/>
                        <a:ext cx="2276475" cy="227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037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238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Трек</vt:lpstr>
      <vt:lpstr>Фотография Microsoft Photo Editor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7</cp:revision>
  <dcterms:created xsi:type="dcterms:W3CDTF">2015-10-18T16:43:55Z</dcterms:created>
  <dcterms:modified xsi:type="dcterms:W3CDTF">2015-10-19T14:54:51Z</dcterms:modified>
</cp:coreProperties>
</file>