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617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4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8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9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74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163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1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96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805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73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358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928CB-2993-49F6-8E2D-4DD7995783A8}" type="datetimeFigureOut">
              <a:rPr lang="ru-RU" smtClean="0"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0D43E-C424-4D15-A5C0-D2A41400C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1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94520" y="1196752"/>
            <a:ext cx="6509928" cy="49685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Видовременные  формы  английского  глагола </a:t>
            </a:r>
          </a:p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 действительном  залоге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044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548680"/>
            <a:ext cx="7122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Завершенно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-длительное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PERFECT  PROGRESSIVE TENSES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1556137"/>
            <a:ext cx="7920880" cy="40324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4942254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  have  been  writing.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пишу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896087"/>
            <a:ext cx="22300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had  been  writing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писал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2054" y="4753722"/>
            <a:ext cx="2608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will (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shall)  have  been 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буду  писать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79712" y="188640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Временные  схемы системы английских  глаголов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1142747"/>
            <a:ext cx="7858181" cy="460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260648"/>
            <a:ext cx="7232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Образование  отрицательных предложений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1002579"/>
            <a:ext cx="7910006" cy="459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388679"/>
            <a:ext cx="763284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системе английских глаголов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времен. Англичане не только называют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действие предмета, но и показывают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оно протекает во времени.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Необходимо запомнить всего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времени: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простое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длительное</a:t>
            </a:r>
            <a:endParaRPr lang="ru-RU" sz="32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завершенное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завершенно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-длительное,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которые  могут быть настоящим, прошедшим и будущим</a:t>
            </a: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pic>
        <p:nvPicPr>
          <p:cNvPr id="3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68299" y="1700809"/>
            <a:ext cx="7933184" cy="46085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68298" y="188640"/>
            <a:ext cx="7023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Простое время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называет действие предмета, которое может регулярно повторяться.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Слова, помогающие определить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простое время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95"/>
            <a:ext cx="9144000" cy="6804505"/>
          </a:xfrm>
          <a:prstGeom prst="rect">
            <a:avLst/>
          </a:prstGeom>
        </p:spPr>
      </p:pic>
      <p:pic>
        <p:nvPicPr>
          <p:cNvPr id="3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43608" y="1504734"/>
            <a:ext cx="7992888" cy="38684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11760" y="836712"/>
            <a:ext cx="5968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Простое время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SIMPLE    TENSES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3824" y="4005064"/>
            <a:ext cx="24422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   write  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пишу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часто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40027" y="4005064"/>
            <a:ext cx="2400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wrote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на)писал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43746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will (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shall)  write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напишу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11663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Длительное время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называет действие предмета, которое происходит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определенный момент времени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т. е. показывает действие как процесс.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Слова, помогающие определить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длительное время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02296" y="1844824"/>
            <a:ext cx="7934200" cy="454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592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39752" y="332656"/>
            <a:ext cx="6611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Длительное время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PROGRESSIVE    TENSES</a:t>
            </a:r>
            <a:endParaRPr lang="ru-RU" sz="2400" dirty="0"/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908719"/>
            <a:ext cx="7836074" cy="39403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4005064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  am  writing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пишу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сейчас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3958897"/>
            <a:ext cx="1576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was  writing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писал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3928955"/>
            <a:ext cx="24994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will(shall)  be  writing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буду  писать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18864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Завершенное время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называет действие предмета, которое уже закончилось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 определенному моменту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времени или вот-вот должно завершиться. Слова, помогающие определить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завершённое время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29471" y="1916832"/>
            <a:ext cx="7853808" cy="395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94133" y="404664"/>
            <a:ext cx="6013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Завершенное время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PERFECT    TENSES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1088054"/>
            <a:ext cx="7776864" cy="38531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4005064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  have  written.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написал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4005064"/>
            <a:ext cx="16530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had  written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1457" y="4048998"/>
            <a:ext cx="2775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 will(shall) have  written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напишу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47"/>
            <a:ext cx="9144000" cy="68045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2606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Завершенно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-длительное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 показывает действие, как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в течение  времени.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Слова, помогающие определить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завершённо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-длительное время: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5616" y="1628800"/>
            <a:ext cx="7920880" cy="40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02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265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2015-09-14T15:20:00Z</dcterms:created>
  <dcterms:modified xsi:type="dcterms:W3CDTF">2015-09-14T16:20:27Z</dcterms:modified>
</cp:coreProperties>
</file>