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2285999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МБОУ СОШ №7 п. Коммаяк</a:t>
            </a:r>
            <a:br>
              <a:rPr lang="ru-RU" sz="2000" dirty="0" smtClean="0"/>
            </a:br>
            <a:r>
              <a:rPr lang="ru-RU" sz="2000" dirty="0" smtClean="0"/>
              <a:t>Исследовательская работа</a:t>
            </a:r>
            <a:br>
              <a:rPr lang="ru-RU" sz="2000" dirty="0" smtClean="0"/>
            </a:br>
            <a:r>
              <a:rPr lang="ru-RU" sz="2000" dirty="0" smtClean="0"/>
              <a:t>ученика </a:t>
            </a:r>
            <a:r>
              <a:rPr lang="ru-RU" sz="2000" dirty="0" smtClean="0"/>
              <a:t>2 «Б» класса</a:t>
            </a:r>
            <a:br>
              <a:rPr lang="ru-RU" sz="2000" dirty="0" smtClean="0"/>
            </a:br>
            <a:r>
              <a:rPr lang="ru-RU" sz="2000" smtClean="0"/>
              <a:t> </a:t>
            </a:r>
            <a:r>
              <a:rPr lang="ru-RU" sz="2000" smtClean="0"/>
              <a:t>Борисова Егора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«Времена года»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359706115_1 (640x428, 77Kb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09800"/>
            <a:ext cx="7696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С приходом очередного времени года изменяется продолжительность светового дня и погода. Летние дни длиннее и теплее, зимние короче и холоднее. На протяжении года разные сезоны приносят в окружающий нас мир перемены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Autofit/>
          </a:bodyPr>
          <a:lstStyle/>
          <a:p>
            <a:r>
              <a:rPr lang="ru-RU" sz="3200" dirty="0" smtClean="0"/>
              <a:t>Весной, после коротких зимних дней, солнце начинает всё выше подниматься над горизонтом и день ото дня всё дольше задерживается в небе.</a:t>
            </a:r>
            <a:endParaRPr lang="ru-RU" sz="3200" dirty="0"/>
          </a:p>
        </p:txBody>
      </p:sp>
      <p:pic>
        <p:nvPicPr>
          <p:cNvPr id="4" name="Содержимое 3" descr="&amp;vcy;&amp;iecy;&amp;scy;&amp;ncy;&amp;acy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0"/>
            <a:ext cx="7315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Лето- самое тёплое время года. Чем выше солнце над горизонтом,тем сильнее согревающий эффект его лучей.</a:t>
            </a:r>
            <a:endParaRPr lang="ru-RU" sz="2800" dirty="0"/>
          </a:p>
        </p:txBody>
      </p:sp>
      <p:pic>
        <p:nvPicPr>
          <p:cNvPr id="4" name="Содержимое 3" descr="&amp;lcy;&amp;iecy;&amp;tcy;&amp;ocy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52600"/>
            <a:ext cx="7162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Осенью дни снова становятся короче,многие деревья роняют листья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&amp;ocy;&amp;scy;&amp;iecy;&amp;ncy;&amp;softcy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828800"/>
            <a:ext cx="7086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Чем ближе зима, тем погода прохладнее.</a:t>
            </a:r>
            <a:endParaRPr lang="ru-RU" sz="3200" dirty="0"/>
          </a:p>
        </p:txBody>
      </p:sp>
      <p:pic>
        <p:nvPicPr>
          <p:cNvPr id="4" name="Содержимое 3" descr="&amp;zcy;&amp;icy;&amp;mcy;&amp;acy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00200"/>
            <a:ext cx="7620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Вблизи экватора продолжительность светового дня за год не слишком меняется, там всегда жарко. Однако количество дождей в разное время года выпадает не одинаковое. В некоторых тропических регионах есть только два сезона: Влажный ( дождливый ) и сухой. Сезонные изменения тем значительнее, чем дальше мы от экватора.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Смена времён года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50756" y="304800"/>
            <a:ext cx="60424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Смена времён года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Содержимое 4" descr="&amp;Vcy;&amp;rcy;&amp;acy;&amp;shchcy;&amp;iecy;&amp;ncy;&amp;icy;&amp;iecy; &amp;Zcy;&amp;iecy;&amp;mcy;&amp;lcy;&amp;icy; &amp;vcy;&amp;ocy;&amp;kcy;&amp;rcy;&amp;ucy;&amp;gcy; &amp;scy;&amp;ocy;&amp;lcy;&amp;ncy;&amp;tscy;&amp;acy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0"/>
            <a:ext cx="8077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Земле нужен год, чтобы совершить свой путь вокруг Солнца. Смена времён года происходит из-за того, что ось Земли наклонена по отношению к её орбите ( пути вокруг Солнца) под углом 23 1/ 2 градуса. В период приблизительно с 21 марта по 21 сентября Северный полюс смотрит в направлении Солнца и  в Северном полушарии стоит весна, сменяющаяся летом. В то же время Южный полюс находится дальше от Солнца. С сентября по март- наоборот. Ежегодно 21 марта и 23 сентября повсюду в мире количество часов дневного света и темноты оказывается одинаковым. Эти дни называют весенним и осенним равноденствием. Дни, в которых количество часов светового дня в сутках наибольшее или наименьшее, называют летним и зимним солнцестоянием. Это 22 июня и 22 декабря.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293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МБОУ СОШ №7 п. Коммаяк Исследовательская работа ученика 2 «Б» класса  Борисова Егора «Времена года»</vt:lpstr>
      <vt:lpstr>С приходом очередного времени года изменяется продолжительность светового дня и погода. Летние дни длиннее и теплее, зимние короче и холоднее. На протяжении года разные сезоны приносят в окружающий нас мир перемены</vt:lpstr>
      <vt:lpstr>Весной, после коротких зимних дней, солнце начинает всё выше подниматься над горизонтом и день ото дня всё дольше задерживается в небе.</vt:lpstr>
      <vt:lpstr>Лето- самое тёплое время года. Чем выше солнце над горизонтом,тем сильнее согревающий эффект его лучей.</vt:lpstr>
      <vt:lpstr>Осенью дни снова становятся короче,многие деревья роняют листья.</vt:lpstr>
      <vt:lpstr>Чем ближе зима, тем погода прохладнее.</vt:lpstr>
      <vt:lpstr>Вблизи экватора продолжительность светового дня за год не слишком меняется, там всегда жарко. Однако количество дождей в разное время года выпадает не одинаковое. В некоторых тропических регионах есть только два сезона: Влажный ( дождливый ) и сухой. Сезонные изменения тем значительнее, чем дальше мы от экватора.</vt:lpstr>
      <vt:lpstr>Смена времён года</vt:lpstr>
      <vt:lpstr>Земле нужен год, чтобы совершить свой путь вокруг Солнца. Смена времён года происходит из-за того, что ось Земли наклонена по отношению к её орбите ( пути вокруг Солнца) под углом 23 1/ 2 градуса. В период приблизительно с 21 марта по 21 сентября Северный полюс смотрит в направлении Солнца и  в Северном полушарии стоит весна, сменяющаяся летом. В то же время Южный полюс находится дальше от Солнца. С сентября по март- наоборот. Ежегодно 21 марта и 23 сентября повсюду в мире количество часов дневного света и темноты оказывается одинаковым. Эти дни называют весенним и осенним равноденствием. Дни, в которых количество часов светового дня в сутках наибольшее или наименьшее, называют летним и зимним солнцестоянием. Это 22 июня и 22 декабря.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СОШ №7 п. Коммаяк Исследовательская работа ученицы 2 «Б» класса  Стреляевой Валентины  «Времена года»</dc:title>
  <dc:creator>User</dc:creator>
  <cp:lastModifiedBy>User</cp:lastModifiedBy>
  <cp:revision>5</cp:revision>
  <dcterms:created xsi:type="dcterms:W3CDTF">2006-08-16T00:00:00Z</dcterms:created>
  <dcterms:modified xsi:type="dcterms:W3CDTF">2015-10-19T15:30:45Z</dcterms:modified>
</cp:coreProperties>
</file>