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76" r:id="rId4"/>
    <p:sldId id="277" r:id="rId5"/>
    <p:sldId id="267" r:id="rId6"/>
    <p:sldId id="281" r:id="rId7"/>
    <p:sldId id="280" r:id="rId8"/>
    <p:sldId id="278" r:id="rId9"/>
    <p:sldId id="279" r:id="rId10"/>
    <p:sldId id="264" r:id="rId11"/>
    <p:sldId id="257" r:id="rId12"/>
    <p:sldId id="256" r:id="rId13"/>
    <p:sldId id="258" r:id="rId14"/>
    <p:sldId id="259" r:id="rId15"/>
    <p:sldId id="261" r:id="rId16"/>
    <p:sldId id="262" r:id="rId17"/>
    <p:sldId id="263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1.xml"/><Relationship Id="rId4" Type="http://schemas.openxmlformats.org/officeDocument/2006/relationships/slide" Target="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fiented.3dn.ru/news/kak_vyvesti_borodavki_chistotelom/2013-06-18-157" TargetMode="External"/><Relationship Id="rId13" Type="http://schemas.openxmlformats.org/officeDocument/2006/relationships/hyperlink" Target="http://woc.ucoz.com/index/udarnoe_rubjashhee_oruzhie/0-4" TargetMode="External"/><Relationship Id="rId3" Type="http://schemas.openxmlformats.org/officeDocument/2006/relationships/hyperlink" Target="http://www.vigivanie.com/chehiya/694-map-prague.html" TargetMode="External"/><Relationship Id="rId7" Type="http://schemas.openxmlformats.org/officeDocument/2006/relationships/hyperlink" Target="http://www.st-petersburg.pc01.ru/info_obyavl.php?id=201228" TargetMode="External"/><Relationship Id="rId12" Type="http://schemas.openxmlformats.org/officeDocument/2006/relationships/hyperlink" Target="http://m.lenta.ru/news/2007/12/19/mtvgame" TargetMode="External"/><Relationship Id="rId2" Type="http://schemas.openxmlformats.org/officeDocument/2006/relationships/hyperlink" Target="http://tr-tr.com.ua/chehiya/informatsiya-o-stran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entr-zlatoust.ru/index.php?name=oratorskij_trening" TargetMode="External"/><Relationship Id="rId11" Type="http://schemas.openxmlformats.org/officeDocument/2006/relationships/hyperlink" Target="http://tatar-centr.blogspot.ru/2012/02/blog-post_7516.html" TargetMode="External"/><Relationship Id="rId5" Type="http://schemas.openxmlformats.org/officeDocument/2006/relationships/hyperlink" Target="http://poedy.ru/latvia.htm" TargetMode="External"/><Relationship Id="rId10" Type="http://schemas.openxmlformats.org/officeDocument/2006/relationships/hyperlink" Target="http://news.ivest.kz/21295108-v-velikobritanii-proveli-yubileynyy-aukcion-predmetov-iz-bondiany" TargetMode="External"/><Relationship Id="rId4" Type="http://schemas.openxmlformats.org/officeDocument/2006/relationships/hyperlink" Target="http://turizm.megadoski.ru/top7573258.htm" TargetMode="External"/><Relationship Id="rId9" Type="http://schemas.openxmlformats.org/officeDocument/2006/relationships/hyperlink" Target="http://anime-heaven.ucoz.net/photo/zhivotnye/16-5-0-0-2" TargetMode="External"/><Relationship Id="rId14" Type="http://schemas.openxmlformats.org/officeDocument/2006/relationships/hyperlink" Target="mailto:e.a@mail.r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808BE9F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4213" y="260350"/>
            <a:ext cx="7920037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476375" y="54451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9338" y="53736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Рига – столица Латвии</a:t>
            </a:r>
            <a:endParaRPr lang="ru-RU" b="1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пираты</a:t>
            </a:r>
            <a:endParaRPr lang="ru-RU" b="1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38250" y="1639094"/>
            <a:ext cx="666750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рапира</a:t>
            </a:r>
            <a:endParaRPr lang="ru-RU" b="1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татары</a:t>
            </a:r>
            <a:endParaRPr lang="ru-RU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834356"/>
            <a:ext cx="60960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торги</a:t>
            </a:r>
            <a:endParaRPr lang="ru-RU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648619"/>
            <a:ext cx="59055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отит</a:t>
            </a:r>
            <a:endParaRPr lang="ru-RU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48910" y="1600200"/>
            <a:ext cx="544618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РИТОР</a:t>
            </a:r>
            <a:r>
              <a:rPr lang="ru-RU" sz="3600" dirty="0" smtClean="0"/>
              <a:t>(греч. </a:t>
            </a:r>
            <a:r>
              <a:rPr lang="ru-RU" sz="3600" dirty="0" err="1" smtClean="0"/>
              <a:t>rhetor</a:t>
            </a:r>
            <a:r>
              <a:rPr lang="ru-RU" sz="3600" dirty="0" smtClean="0"/>
              <a:t>). </a:t>
            </a:r>
            <a:br>
              <a:rPr lang="ru-RU" sz="3600" dirty="0" smtClean="0"/>
            </a:br>
            <a:r>
              <a:rPr lang="ru-RU" sz="3600" dirty="0" smtClean="0"/>
              <a:t>У древних греков учитель красноречия, словесности, также оратор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1435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214554"/>
            <a:ext cx="7715304" cy="4424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оратор</a:t>
            </a:r>
            <a:endParaRPr lang="ru-RU" b="1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05125" y="1881981"/>
            <a:ext cx="33337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- 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143536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http://tr-tr.com.ua/chehiya/informatsiya-o-strane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карта - Чехия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http://www.vigivanie.com/chehiya/694-map-prague.html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Прага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http://turizm.megadoski.ru/top7573258.htm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Рига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http://poedy.ru/latvia.htm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карта Латвии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http://www.centr-zlatoust.ru/index.php?name=oratorskij_trening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оратор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http://www.st-petersburg.pc01.ru/info_obyavl.php?id=201228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ритор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http://fiented.3dn.ru/news/kak_vyvesti_borodavki_chistotelom/2013-06-18-157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отит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http://anime-heaven.ucoz.net/photo/zhivotnye/16-5-0-0-2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тигры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http://news.ivest.kz/21295108-v-velikobritanii-proveli-yubileynyy-aukcion-predmetov-iz-bondiany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торги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http://tatar-centr.blogspot.ru/2012/02/blog-post_7516.html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татары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http://m.lenta.ru/news/2007/12/19/mtvgame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пираты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http://woc.ucoz.com/index/udarnoe_rubjashhee_oruzhie/0-4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рапир</a:t>
            </a:r>
          </a:p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Слайды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буквами Т,П,Г,Р из анимированного плаката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«Письменные буквы русского алфавита»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Чулихина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Е.А.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учителя начальных классов МОУ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Малодубенская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СОШ»</a:t>
            </a:r>
          </a:p>
          <a:p>
            <a:pPr>
              <a:lnSpc>
                <a:spcPct val="80000"/>
              </a:lnSpc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Орехово-Зуевского района Московской области  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  <a:hlinkClick r:id="rId14"/>
              </a:rPr>
              <a:t>e.a@mail.ru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55650" y="1125538"/>
            <a:ext cx="7772400" cy="118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Анимированный плакат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6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808BE9F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813" y="620713"/>
            <a:ext cx="5916612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6804025" y="4437063"/>
            <a:ext cx="1152525" cy="24209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5148263" y="177323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9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0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395288" y="26368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>
            <a:off x="323850" y="46529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>
            <a:off x="468313" y="66690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3708400" y="2636838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5368" name="Picture 8" descr="karanda1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9915419" flipV="1">
            <a:off x="6372225" y="4581525"/>
            <a:ext cx="1944688" cy="5111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11406 -0.457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" y="-2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407 -0.45718 C -0.12014 -0.43819 -0.12622 -0.41921 -0.13455 -0.39398 C -0.14289 -0.36875 -0.15591 -0.33079 -0.16407 -0.30509 C -0.17223 -0.2794 -0.17466 -0.26667 -0.18316 -0.24028 C -0.19167 -0.21389 -0.20539 -0.17616 -0.21528 -0.14606 C -0.22518 -0.11597 -0.23195 -0.09097 -0.24219 -0.05903 C -0.25243 -0.02708 -0.26563 0.01435 -0.27691 0.04537 C -0.2882 0.07639 -0.29948 0.10509 -0.31025 0.12732 C -0.32101 0.14954 -0.33004 0.16458 -0.34098 0.1787 C -0.35191 0.19282 -0.36424 0.20417 -0.37552 0.21273 C -0.38681 0.2213 -0.39879 0.22593 -0.40886 0.22986 C -0.41893 0.2338 -0.42466 0.23843 -0.43577 0.23681 C -0.44688 0.23519 -0.46615 0.22685 -0.47552 0.21968 C -0.4849 0.2125 -0.48664 0.2037 -0.49219 0.19398 C -0.49775 0.18426 -0.5033 0.17292 -0.50886 0.16157 " pathEditMode="relative" rAng="0" ptsTypes="aaaaaaaaaaaaaaA">
                                      <p:cBhvr>
                                        <p:cTn id="10" dur="3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0886 0.16157 C -0.50886 0.15949 -0.39879 -0.07987 -0.28733 -0.3206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-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732 -0.3206 C -0.28941 -0.32199 -0.29132 -0.32338 -0.29496 -0.33079 C -0.29861 -0.3382 -0.30677 -0.35394 -0.30903 -0.36505 C -0.31128 -0.37616 -0.31007 -0.38658 -0.30903 -0.39746 C -0.30798 -0.40834 -0.30729 -0.42037 -0.3026 -0.4301 C -0.29791 -0.43982 -0.28871 -0.44815 -0.2809 -0.45556 C -0.27309 -0.46297 -0.26458 -0.46991 -0.25521 -0.47454 C -0.24583 -0.47917 -0.2375 -0.4801 -0.22448 -0.4831 C -0.21146 -0.48611 -0.19323 -0.49144 -0.17708 -0.49329 C -0.16094 -0.49514 -0.14635 -0.49468 -0.12708 -0.49491 C -0.10781 -0.49514 -0.0875 -0.49491 -0.06163 -0.49491 C -0.03576 -0.49491 -2.22222E-6 -0.49491 0.02813 -0.49491 C 0.05625 -0.49491 0.09531 -0.49491 0.10764 -0.49491 " pathEditMode="relative" rAng="0" ptsTypes="aaaaaaaaaaaaa">
                                      <p:cBhvr>
                                        <p:cTn id="16" dur="3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-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127FC7E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0" y="333375"/>
            <a:ext cx="8208963" cy="506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9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95513" y="54451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0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64163" y="54451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1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7" name="Picture 5" descr="127FC7E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450" y="404813"/>
            <a:ext cx="6553200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8" name="AutoShape 6"/>
          <p:cNvSpPr>
            <a:spLocks noChangeArrowheads="1"/>
          </p:cNvSpPr>
          <p:nvPr/>
        </p:nvSpPr>
        <p:spPr bwMode="auto">
          <a:xfrm>
            <a:off x="4500563" y="155733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6804025" y="4221163"/>
            <a:ext cx="1296988" cy="20875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40" name="Line 8"/>
          <p:cNvSpPr>
            <a:spLocks noChangeShapeType="1"/>
          </p:cNvSpPr>
          <p:nvPr/>
        </p:nvSpPr>
        <p:spPr bwMode="auto">
          <a:xfrm>
            <a:off x="468313" y="3333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>
            <a:off x="611188" y="22050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>
            <a:off x="468313" y="4292600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3" name="Line 11"/>
          <p:cNvSpPr>
            <a:spLocks noChangeShapeType="1"/>
          </p:cNvSpPr>
          <p:nvPr/>
        </p:nvSpPr>
        <p:spPr bwMode="auto">
          <a:xfrm>
            <a:off x="468313" y="61658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4" name="AutoShape 12"/>
          <p:cNvSpPr>
            <a:spLocks noChangeArrowheads="1"/>
          </p:cNvSpPr>
          <p:nvPr/>
        </p:nvSpPr>
        <p:spPr bwMode="auto">
          <a:xfrm>
            <a:off x="3132138" y="2276475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45" name="AutoShape 13"/>
          <p:cNvSpPr>
            <a:spLocks noChangeArrowheads="1"/>
          </p:cNvSpPr>
          <p:nvPr/>
        </p:nvSpPr>
        <p:spPr bwMode="auto">
          <a:xfrm>
            <a:off x="6227763" y="155733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4036" name="Picture 4" descr="karanda1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9886535" flipV="1">
            <a:off x="6443663" y="4508500"/>
            <a:ext cx="1944687" cy="511175"/>
          </a:xfrm>
          <a:prstGeom prst="rect">
            <a:avLst/>
          </a:prstGeom>
          <a:noFill/>
        </p:spPr>
      </p:pic>
      <p:sp>
        <p:nvSpPr>
          <p:cNvPr id="44046" name="AutoShape 1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47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007 -0.4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-2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069 -0.47779 C -0.20937 -0.4475 -0.21805 -0.41697 -0.22951 -0.38113 C -0.24097 -0.34528 -0.25399 -0.30966 -0.26927 -0.26249 C -0.28455 -0.21531 -0.30382 -0.1494 -0.32118 -0.09829 C -0.33854 -0.04718 -0.35816 0.00856 -0.37326 0.04418 C -0.38837 0.07979 -0.39618 0.0939 -0.41163 0.11517 C -0.42708 0.13645 -0.45 0.1612 -0.46649 0.17183 C -0.48298 0.18247 -0.49739 0.1797 -0.51024 0.179 C -0.52309 0.17831 -0.53455 0.1753 -0.54323 0.16813 C -0.55191 0.16097 -0.55659 0.14501 -0.56232 0.13529 C -0.56805 0.12558 -0.57274 0.11772 -0.57743 0.10986 " pathEditMode="relative" rAng="0" ptsTypes="aaaaaaaaaaA">
                                      <p:cBhvr>
                                        <p:cTn id="10" dur="3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" y="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7743 0.10985 C -0.33854 -0.13506 -0.09948 -0.37998 -0.00382 -0.477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" y="-2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4778 C -0.01875 -0.43941 -0.03368 -0.40102 -0.05034 -0.35384 C -0.06701 -0.30666 -0.08784 -0.24283 -0.10382 -0.19496 C -0.11979 -0.14709 -0.13316 -0.10616 -0.14618 -0.0673 C -0.1592 -0.02845 -0.17187 0.0067 -0.18194 0.03862 C -0.19201 0.07053 -0.20347 0.10407 -0.20659 0.12442 C -0.20972 0.14477 -0.20607 0.15263 -0.20104 0.1605 C -0.196 0.16882 -0.18732 0.17668 -0.17639 0.17368 C -0.16545 0.17067 -0.14861 0.15471 -0.13524 0.14223 C -0.12187 0.1302 -0.10885 0.1154 -0.09566 0.1006 " pathEditMode="relative" rAng="0" ptsTypes="aaaaaaaaaA">
                                      <p:cBhvr>
                                        <p:cTn id="16" dur="3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" y="3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566 0.1006 C -0.09566 0.1006 -0.22309 -0.13645 -0.35035 -0.37304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" y="-2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035 -0.37304 C -0.35729 -0.38368 -0.36407 -0.39408 -0.36684 -0.40588 C -0.36962 -0.41767 -0.36997 -0.43039 -0.36684 -0.44427 C -0.36372 -0.45814 -0.35608 -0.47711 -0.34757 -0.48983 C -0.33907 -0.50255 -0.33073 -0.51296 -0.31615 -0.52082 C -0.30157 -0.52868 -0.2882 -0.53516 -0.2599 -0.53724 C -0.2316 -0.53932 -0.18455 -0.53423 -0.14618 -0.53354 C -0.10782 -0.53284 -0.07257 -0.53354 -0.02986 -0.53354 C 0.01284 -0.53354 0.08437 -0.53354 0.10989 -0.53354 C 0.13541 -0.53354 0.12951 -0.53354 0.12361 -0.53354 " pathEditMode="relative" rAng="0" ptsTypes="aaaaaaaaaA">
                                      <p:cBhvr>
                                        <p:cTn id="22" dur="3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" y="-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Прага – столица Чехии</a:t>
            </a:r>
            <a:endParaRPr lang="ru-RU" b="1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7286676" cy="485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 descr="56F1ED4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825" y="404813"/>
            <a:ext cx="8640763" cy="493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1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339975" y="53736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02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54451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03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1" name="Picture 5" descr="56F1ED4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0" y="476250"/>
            <a:ext cx="7632700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7524750" y="4797425"/>
            <a:ext cx="647700" cy="14398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83" name="Line 7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611188" y="23495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539750" y="4221163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395288" y="60928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7" name="AutoShape 11"/>
          <p:cNvSpPr>
            <a:spLocks noChangeArrowheads="1"/>
          </p:cNvSpPr>
          <p:nvPr/>
        </p:nvSpPr>
        <p:spPr bwMode="auto">
          <a:xfrm>
            <a:off x="2411413" y="2349500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88" name="AutoShape 12"/>
          <p:cNvSpPr>
            <a:spLocks noChangeArrowheads="1"/>
          </p:cNvSpPr>
          <p:nvPr/>
        </p:nvSpPr>
        <p:spPr bwMode="auto">
          <a:xfrm>
            <a:off x="6804025" y="1628775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89" name="AutoShape 13"/>
          <p:cNvSpPr>
            <a:spLocks noChangeArrowheads="1"/>
          </p:cNvSpPr>
          <p:nvPr/>
        </p:nvSpPr>
        <p:spPr bwMode="auto">
          <a:xfrm>
            <a:off x="5292725" y="1557338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90" name="AutoShape 14"/>
          <p:cNvSpPr>
            <a:spLocks noChangeArrowheads="1"/>
          </p:cNvSpPr>
          <p:nvPr/>
        </p:nvSpPr>
        <p:spPr bwMode="auto">
          <a:xfrm>
            <a:off x="3779838" y="155733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0180" name="Picture 4" descr="karanda1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9762486" flipV="1">
            <a:off x="6443663" y="4437063"/>
            <a:ext cx="1944687" cy="511175"/>
          </a:xfrm>
          <a:prstGeom prst="rect">
            <a:avLst/>
          </a:prstGeom>
          <a:noFill/>
        </p:spPr>
      </p:pic>
      <p:sp>
        <p:nvSpPr>
          <p:cNvPr id="50191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576263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92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7952 -0.4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" y="-2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951 -0.47779 C -0.29548 -0.42137 -0.31145 -0.36494 -0.32743 -0.3136 C -0.3434 -0.26225 -0.36024 -0.21577 -0.37534 -0.16952 C -0.39045 -0.12326 -0.40468 -0.07354 -0.41788 -0.03631 C -0.43125 0.00093 -0.44184 0.02614 -0.45486 0.05319 C -0.46788 0.08025 -0.48073 0.10801 -0.496 0.12628 C -0.51128 0.14455 -0.53281 0.15634 -0.5467 0.16258 C -0.56059 0.16883 -0.56996 0.16628 -0.57951 0.16443 C -0.58906 0.16258 -0.59739 0.15842 -0.60416 0.15171 C -0.61093 0.14501 -0.61545 0.13414 -0.62066 0.12443 C -0.62586 0.11471 -0.63073 0.10407 -0.63559 0.09344 " pathEditMode="relative" rAng="0" ptsTypes="aaaaaaaaaaa">
                                      <p:cBhvr>
                                        <p:cTn id="10" dur="3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" y="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559 0.09343 C -0.63559 0.09389 -0.37118 -0.19219 -0.10625 -0.47757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" y="-2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625 -0.47757 C -0.13159 -0.39455 -0.15677 -0.31129 -0.18298 -0.22919 C -0.2092 -0.14709 -0.24236 -0.05135 -0.26389 0.01526 C -0.28541 0.08186 -0.29861 0.12604 -0.3118 0.17044 " pathEditMode="relative" rAng="0" ptsTypes="aaaA">
                                      <p:cBhvr>
                                        <p:cTn id="16" dur="3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181 0.17044 C -0.31181 0.17067 -0.12639 -0.14848 0.0592 -0.4673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-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 -0.46739 C 0.04149 -0.41282 0.02396 -0.35801 0.00851 -0.31221 C -0.00694 -0.26642 -0.02014 -0.23381 -0.03403 -0.19196 C -0.04792 -0.1501 -0.06146 -0.10407 -0.07517 -0.06036 C -0.08889 -0.01665 -0.10642 0.03908 -0.11615 0.071 C -0.12587 0.10291 -0.13264 0.11679 -0.13403 0.13066 C -0.13542 0.14546 -0.1316 0.15194 -0.12448 0.1568 C -0.11736 0.16165 -0.10312 0.16535 -0.09149 0.16026 C -0.07986 0.15518 -0.06493 0.13575 -0.05451 0.12557 C -0.0441 0.11494 -0.03628 0.10569 -0.02847 0.0962 " pathEditMode="relative" rAng="0" ptsTypes="aaaaaaaaaA">
                                      <p:cBhvr>
                                        <p:cTn id="22" dur="3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" y="3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7 0.0962 C -0.02847 0.0962 -0.23299 -0.13321 -0.43698 -0.3624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" y="-2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3698 -0.3624 C -0.44149 -0.36818 -0.44583 -0.37396 -0.4493 -0.38252 C -0.45278 -0.39107 -0.45607 -0.40449 -0.45746 -0.41351 C -0.45885 -0.42253 -0.45955 -0.42761 -0.45746 -0.43733 C -0.45538 -0.44704 -0.45052 -0.4623 -0.44514 -0.47202 C -0.43975 -0.48173 -0.43628 -0.48636 -0.42465 -0.49561 C -0.41302 -0.50486 -0.39479 -0.52082 -0.37535 -0.52683 C -0.3559 -0.53284 -0.33437 -0.53122 -0.30816 -0.53215 C -0.28194 -0.53307 -0.25087 -0.53238 -0.21771 -0.53215 C -0.18455 -0.53192 -0.1533 -0.53053 -0.10955 -0.5303 C -0.0658 -0.53007 0.00018 -0.53007 0.04531 -0.5303 C 0.09045 -0.53053 0.12604 -0.53145 0.16163 -0.53215 " pathEditMode="relative" rAng="0" ptsTypes="aaaaaaaaaaaa">
                                      <p:cBhvr>
                                        <p:cTn id="28" dur="3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8" y="-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 descr="5F33327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88913"/>
            <a:ext cx="3660775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3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59338" y="55895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54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627313" y="55895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55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5" name="Picture 5" descr="5F33327B"/>
          <p:cNvPicPr>
            <a:picLocks noChangeAspect="1" noChangeArrowheads="1"/>
          </p:cNvPicPr>
          <p:nvPr/>
        </p:nvPicPr>
        <p:blipFill>
          <a:blip r:embed="rId2"/>
          <a:srcRect t="30177" r="23663" b="17546"/>
          <a:stretch>
            <a:fillRect/>
          </a:stretch>
        </p:blipFill>
        <p:spPr bwMode="auto">
          <a:xfrm>
            <a:off x="1908175" y="476250"/>
            <a:ext cx="4891088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6" name="AutoShape 6"/>
          <p:cNvSpPr>
            <a:spLocks noChangeArrowheads="1"/>
          </p:cNvSpPr>
          <p:nvPr/>
        </p:nvSpPr>
        <p:spPr bwMode="auto">
          <a:xfrm>
            <a:off x="5292725" y="1628775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5724525" y="4221163"/>
            <a:ext cx="1223963" cy="21605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88" name="Line 8"/>
          <p:cNvSpPr>
            <a:spLocks noChangeShapeType="1"/>
          </p:cNvSpPr>
          <p:nvPr/>
        </p:nvSpPr>
        <p:spPr bwMode="auto">
          <a:xfrm>
            <a:off x="468313" y="4048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089" name="Line 9"/>
          <p:cNvSpPr>
            <a:spLocks noChangeShapeType="1"/>
          </p:cNvSpPr>
          <p:nvPr/>
        </p:nvSpPr>
        <p:spPr bwMode="auto">
          <a:xfrm>
            <a:off x="539750" y="22050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090" name="Line 10"/>
          <p:cNvSpPr>
            <a:spLocks noChangeShapeType="1"/>
          </p:cNvSpPr>
          <p:nvPr/>
        </p:nvSpPr>
        <p:spPr bwMode="auto">
          <a:xfrm>
            <a:off x="539750" y="4365625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091" name="Line 11"/>
          <p:cNvSpPr>
            <a:spLocks noChangeShapeType="1"/>
          </p:cNvSpPr>
          <p:nvPr/>
        </p:nvSpPr>
        <p:spPr bwMode="auto">
          <a:xfrm>
            <a:off x="611188" y="63087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092" name="AutoShape 12"/>
          <p:cNvSpPr>
            <a:spLocks noChangeArrowheads="1"/>
          </p:cNvSpPr>
          <p:nvPr/>
        </p:nvSpPr>
        <p:spPr bwMode="auto">
          <a:xfrm>
            <a:off x="4284663" y="2492375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6084" name="Picture 4" descr="karanda1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9820721" flipV="1">
            <a:off x="6443663" y="4508500"/>
            <a:ext cx="1944687" cy="511175"/>
          </a:xfrm>
          <a:prstGeom prst="rect">
            <a:avLst/>
          </a:prstGeom>
          <a:noFill/>
        </p:spPr>
      </p:pic>
      <p:sp>
        <p:nvSpPr>
          <p:cNvPr id="46093" name="AutoShape 1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94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11406 -0.467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" y="-2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406 -0.46739 C -0.12691 -0.42877 -0.13975 -0.39014 -0.15382 -0.3469 C -0.16788 -0.30365 -0.18159 -0.2611 -0.19895 -0.20814 C -0.21632 -0.15518 -0.24045 -0.07978 -0.25798 -0.02937 C -0.27552 0.02105 -0.28854 0.0636 -0.30451 0.09459 C -0.32048 0.12558 -0.34253 0.14408 -0.35382 0.1568 C -0.3651 0.16952 -0.36319 0.16582 -0.3717 0.17137 C -0.3802 0.17692 -0.39201 0.18687 -0.40451 0.18964 C -0.41701 0.19242 -0.43663 0.19196 -0.44705 0.18779 C -0.45746 0.18363 -0.46041 0.17276 -0.46753 0.16397 C -0.47465 0.15519 -0.48211 0.14501 -0.48941 0.13483 " pathEditMode="relative" rAng="0" ptsTypes="aaaaaaaaaaA">
                                      <p:cBhvr>
                                        <p:cTn id="10" dur="3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" y="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941 0.13482 C -0.48941 0.13529 -0.35695 -0.10361 -0.22431 -0.3413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" y="-2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3 -0.34135 C -0.2276 -0.33395 -0.23073 -0.32632 -0.23802 -0.31938 C -0.24531 -0.31244 -0.25902 -0.30319 -0.26805 -0.29949 C -0.27708 -0.29579 -0.28402 -0.29648 -0.2927 -0.29764 C -0.30139 -0.29879 -0.31267 -0.30088 -0.32014 -0.30666 C -0.3276 -0.31244 -0.33455 -0.32262 -0.33802 -0.33233 C -0.34149 -0.34204 -0.34149 -0.35222 -0.34062 -0.36517 C -0.33975 -0.37812 -0.34045 -0.39431 -0.33246 -0.41073 C -0.32448 -0.42715 -0.31145 -0.44819 -0.2927 -0.46369 C -0.27395 -0.47918 -0.2427 -0.49491 -0.22014 -0.5037 C -0.19757 -0.51249 -0.17639 -0.51387 -0.15711 -0.51665 C -0.13784 -0.51942 -0.12031 -0.52104 -0.10503 -0.52012 C -0.08975 -0.51919 -0.07708 -0.51503 -0.06527 -0.5111 C -0.05347 -0.50717 -0.04323 -0.503 -0.03385 -0.49653 C -0.02448 -0.49005 -0.01597 -0.48496 -0.0092 -0.47271 C -0.00243 -0.46045 0.00573 -0.4401 0.0073 -0.42345 C 0.00886 -0.4068 0.00591 -0.38529 0.00035 -0.37234 C -0.0052 -0.35939 -0.01614 -0.35199 -0.02569 -0.34505 C -0.03524 -0.33811 -0.04548 -0.33048 -0.05711 -0.33048 C -0.06875 -0.33048 -0.08628 -0.33904 -0.09548 -0.34505 C -0.10468 -0.35106 -0.10833 -0.35916 -0.11198 -0.36702 " pathEditMode="relative" rAng="0" ptsTypes="aaaaaaaaaaaaaaaaaaaaa">
                                      <p:cBhvr>
                                        <p:cTn id="16" dur="3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-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08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113</Words>
  <PresentationFormat>Экран (4:3)</PresentationFormat>
  <Paragraphs>28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Прага – столица Чехии</vt:lpstr>
      <vt:lpstr>Слайд 6</vt:lpstr>
      <vt:lpstr>Слайд 7</vt:lpstr>
      <vt:lpstr>Слайд 8</vt:lpstr>
      <vt:lpstr>Слайд 9</vt:lpstr>
      <vt:lpstr>Рига – столица Латвии</vt:lpstr>
      <vt:lpstr>пираты</vt:lpstr>
      <vt:lpstr>рапира</vt:lpstr>
      <vt:lpstr>татары</vt:lpstr>
      <vt:lpstr>торги</vt:lpstr>
      <vt:lpstr>отит</vt:lpstr>
      <vt:lpstr>РИТОР(греч. rhetor).  У древних греков учитель красноречия, словесности, также оратор</vt:lpstr>
      <vt:lpstr>оратор</vt:lpstr>
      <vt:lpstr>Интернет -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http://woc.ucoz.com/index/udarnoe_rubjashhee_oruzhie/0-4</dc:title>
  <cp:lastModifiedBy>Admin</cp:lastModifiedBy>
  <cp:revision>16</cp:revision>
  <dcterms:modified xsi:type="dcterms:W3CDTF">2013-11-05T16:53:45Z</dcterms:modified>
</cp:coreProperties>
</file>