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74" r:id="rId4"/>
    <p:sldId id="265" r:id="rId5"/>
    <p:sldId id="268" r:id="rId6"/>
    <p:sldId id="262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  <p:sndAc>
      <p:stSnd>
        <p:snd r:embed="rId1" name="drumroll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  <p:sndAc>
      <p:stSnd>
        <p:snd r:embed="rId1" name="drumroll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  <p:sndAc>
      <p:stSnd>
        <p:snd r:embed="rId1" name="drumroll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  <p:sndAc>
      <p:stSnd>
        <p:snd r:embed="rId1" name="drumroll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  <p:sndAc>
      <p:stSnd>
        <p:snd r:embed="rId1" name="drumroll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  <p:sndAc>
      <p:stSnd>
        <p:snd r:embed="rId1" name="drumroll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  <p:sndAc>
      <p:stSnd>
        <p:snd r:embed="rId1" name="drumroll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  <p:sndAc>
      <p:stSnd>
        <p:snd r:embed="rId1" name="drumroll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  <p:sndAc>
      <p:stSnd>
        <p:snd r:embed="rId1" name="drumroll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  <p:sndAc>
      <p:stSnd>
        <p:snd r:embed="rId1" name="drumroll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  <p:sndAc>
      <p:stSnd>
        <p:snd r:embed="rId1" name="drumroll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d"/>
    <p:sndAc>
      <p:stSnd>
        <p:snd r:embed="rId13" name="drumroll.wav" builtIn="1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1714511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Проект «</a:t>
            </a:r>
            <a:r>
              <a:rPr lang="ru-RU" sz="3600" smtClean="0"/>
              <a:t>Книги,</a:t>
            </a:r>
            <a:br>
              <a:rPr lang="ru-RU" sz="3600" smtClean="0"/>
            </a:br>
            <a:r>
              <a:rPr lang="ru-RU" sz="3600" smtClean="0"/>
              <a:t> </a:t>
            </a:r>
            <a:r>
              <a:rPr lang="ru-RU" sz="3600" dirty="0" smtClean="0"/>
              <a:t>которые </a:t>
            </a:r>
            <a:r>
              <a:rPr lang="ru-RU" sz="3600" smtClean="0"/>
              <a:t>мне интересны»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928934"/>
            <a:ext cx="8429684" cy="270986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Автор проекта -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Монгуш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Жамиян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ученик 2 класса 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МБОУ СОШ с.Элегест 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Руководитель –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Монгуш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Галина </a:t>
            </a:r>
            <a:r>
              <a:rPr lang="ru-RU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Тыртык-Караевна,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педагог внеурочной деятельности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>
    <p:wipe dir="d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57298"/>
            <a:ext cx="7772400" cy="178595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Цель моего проекта:</a:t>
            </a:r>
            <a:b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- узнать, какие словари, энциклопедии и справочники имеются у меня дома</a:t>
            </a:r>
            <a:b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000372"/>
            <a:ext cx="7200928" cy="328614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Описание.</a:t>
            </a:r>
          </a:p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Сначала я их достал из книжной полки.</a:t>
            </a:r>
          </a:p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Затем по одному всех сфотографировал на телефон. Скинул их на ноутбук.</a:t>
            </a:r>
          </a:p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Потом  эти фотки я положил в слайды.</a:t>
            </a:r>
          </a:p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Наконец у меня получилась презентация.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wipe dir="d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Фразеологический словарь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Эта книга – самый интересный для меня словарь.</a:t>
            </a:r>
          </a:p>
          <a:p>
            <a:pPr>
              <a:buNone/>
            </a:pPr>
            <a:r>
              <a:rPr lang="ru-RU" dirty="0" smtClean="0"/>
              <a:t>      Если не знаешь значение слов, то там есть рисунки. </a:t>
            </a:r>
          </a:p>
          <a:p>
            <a:pPr>
              <a:buNone/>
            </a:pPr>
            <a:r>
              <a:rPr lang="ru-RU" dirty="0" smtClean="0"/>
              <a:t>      Они помогают узнать значение слов.</a:t>
            </a:r>
          </a:p>
          <a:p>
            <a:pPr>
              <a:buNone/>
            </a:pPr>
            <a:r>
              <a:rPr lang="ru-RU" dirty="0" smtClean="0"/>
              <a:t>     Интересно! И даже смешно!</a:t>
            </a:r>
            <a:endParaRPr lang="ru-RU" dirty="0"/>
          </a:p>
        </p:txBody>
      </p:sp>
      <p:pic>
        <p:nvPicPr>
          <p:cNvPr id="11266" name="Picture 2" descr="D:\Фотки из телефона\20150403_1051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9264" y="1600201"/>
            <a:ext cx="1935348" cy="275749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Фотки из телефона\20150403_1054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857232"/>
            <a:ext cx="1863910" cy="2357454"/>
          </a:xfrm>
          <a:prstGeom prst="rect">
            <a:avLst/>
          </a:prstGeom>
          <a:noFill/>
        </p:spPr>
      </p:pic>
      <p:pic>
        <p:nvPicPr>
          <p:cNvPr id="3" name="Picture 3" descr="D:\Фотки из телефона\20150403_1054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3714752"/>
            <a:ext cx="1721034" cy="2214578"/>
          </a:xfrm>
          <a:prstGeom prst="rect">
            <a:avLst/>
          </a:prstGeom>
          <a:noFill/>
        </p:spPr>
      </p:pic>
      <p:pic>
        <p:nvPicPr>
          <p:cNvPr id="4" name="Picture 3" descr="D:\Фотки из телефона\20150403_10543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928670"/>
            <a:ext cx="1673438" cy="2357454"/>
          </a:xfrm>
          <a:prstGeom prst="rect">
            <a:avLst/>
          </a:prstGeom>
          <a:noFill/>
        </p:spPr>
      </p:pic>
      <p:pic>
        <p:nvPicPr>
          <p:cNvPr id="5" name="Picture 2" descr="D:\Фотки из телефона\20150403_10543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928670"/>
            <a:ext cx="1721034" cy="2328866"/>
          </a:xfrm>
          <a:prstGeom prst="rect">
            <a:avLst/>
          </a:prstGeom>
          <a:noFill/>
        </p:spPr>
      </p:pic>
      <p:pic>
        <p:nvPicPr>
          <p:cNvPr id="6" name="Picture 3" descr="D:\Фотки из телефона\20150403_10580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2264" y="3643314"/>
            <a:ext cx="1816314" cy="2328866"/>
          </a:xfrm>
          <a:prstGeom prst="rect">
            <a:avLst/>
          </a:prstGeom>
          <a:noFill/>
        </p:spPr>
      </p:pic>
      <p:pic>
        <p:nvPicPr>
          <p:cNvPr id="7" name="Picture 2" descr="D:\Фотки из телефона\20150403_10545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14414" y="3714752"/>
            <a:ext cx="1785950" cy="22860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Фотки из телефона\20150403_1055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714356"/>
            <a:ext cx="1721034" cy="2257428"/>
          </a:xfrm>
          <a:prstGeom prst="rect">
            <a:avLst/>
          </a:prstGeom>
          <a:noFill/>
        </p:spPr>
      </p:pic>
      <p:pic>
        <p:nvPicPr>
          <p:cNvPr id="3" name="Picture 2" descr="D:\Фотки из телефона\20150403_1055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500042"/>
            <a:ext cx="1857388" cy="2500330"/>
          </a:xfrm>
          <a:prstGeom prst="rect">
            <a:avLst/>
          </a:prstGeom>
          <a:noFill/>
        </p:spPr>
      </p:pic>
      <p:pic>
        <p:nvPicPr>
          <p:cNvPr id="4" name="Picture 3" descr="D:\Фотки из телефона\20150403_10554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3286124"/>
            <a:ext cx="1887752" cy="2471742"/>
          </a:xfrm>
          <a:prstGeom prst="rect">
            <a:avLst/>
          </a:prstGeom>
          <a:noFill/>
        </p:spPr>
      </p:pic>
      <p:pic>
        <p:nvPicPr>
          <p:cNvPr id="5" name="Picture 2" descr="D:\Фотки из телефона\20150403_10553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57422" y="3286124"/>
            <a:ext cx="1792472" cy="25431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55620"/>
          </a:xfrm>
        </p:spPr>
        <p:txBody>
          <a:bodyPr/>
          <a:lstStyle/>
          <a:p>
            <a:r>
              <a:rPr lang="ru-RU" dirty="0" smtClean="0"/>
              <a:t>«Кем мне стать?»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571480"/>
            <a:ext cx="5111750" cy="55721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С этой книгой «Кем стать?» я знаком с детства. Здесь написано  о различных профессиях.</a:t>
            </a:r>
          </a:p>
          <a:p>
            <a:r>
              <a:rPr lang="ru-RU" dirty="0" smtClean="0"/>
              <a:t>  Сколько раз я ее открываю, столько же у меня новые впечатления!</a:t>
            </a:r>
          </a:p>
          <a:p>
            <a:r>
              <a:rPr lang="ru-RU" dirty="0" smtClean="0"/>
              <a:t>  Книга- лучший друг человека.</a:t>
            </a:r>
          </a:p>
          <a:p>
            <a:r>
              <a:rPr lang="ru-RU" dirty="0" smtClean="0"/>
              <a:t>   Советую всем прочитать эту книгу.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2114536" cy="33512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D:\Фотки из телефона\20150403_1055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500174"/>
            <a:ext cx="2143140" cy="321471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</a:t>
            </a:r>
            <a:r>
              <a:rPr lang="ru-RU" sz="2700" i="1" dirty="0" smtClean="0">
                <a:latin typeface="+mn-lt"/>
              </a:rPr>
              <a:t>Я эти книги собрал вместе. А потом меня сфотографировали.</a:t>
            </a:r>
            <a:endParaRPr lang="ru-RU" sz="2700" i="1" dirty="0">
              <a:latin typeface="+mn-lt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602043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561992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/>
              <a:t>Благодарю за внимание.</a:t>
            </a:r>
            <a:endParaRPr lang="ru-RU" sz="2800" b="1" i="1" dirty="0"/>
          </a:p>
        </p:txBody>
      </p:sp>
      <p:pic>
        <p:nvPicPr>
          <p:cNvPr id="8194" name="Picture 2" descr="H:\DCIM\115PHOTO\SAM_35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571480"/>
            <a:ext cx="3429024" cy="335758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170</Words>
  <PresentationFormat>Экран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Проект «Книги,  которые мне интересны»</vt:lpstr>
      <vt:lpstr>Цель моего проекта: - узнать, какие словари, энциклопедии и справочники имеются у меня дома </vt:lpstr>
      <vt:lpstr>Фразеологический словарь</vt:lpstr>
      <vt:lpstr>Слайд 4</vt:lpstr>
      <vt:lpstr>Слайд 5</vt:lpstr>
      <vt:lpstr>«Кем мне стать?»</vt:lpstr>
      <vt:lpstr>  Я эти книги собрал вместе. А потом меня сфотографировали.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«Домашние книги»</dc:title>
  <dc:creator>Igrok</dc:creator>
  <cp:lastModifiedBy>Igrok</cp:lastModifiedBy>
  <cp:revision>14</cp:revision>
  <dcterms:created xsi:type="dcterms:W3CDTF">2015-04-05T02:24:08Z</dcterms:created>
  <dcterms:modified xsi:type="dcterms:W3CDTF">2015-10-19T06:30:45Z</dcterms:modified>
</cp:coreProperties>
</file>