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2" r:id="rId3"/>
    <p:sldId id="277" r:id="rId4"/>
    <p:sldId id="270" r:id="rId5"/>
    <p:sldId id="261" r:id="rId6"/>
    <p:sldId id="264" r:id="rId7"/>
    <p:sldId id="265" r:id="rId8"/>
    <p:sldId id="276" r:id="rId9"/>
    <p:sldId id="267" r:id="rId10"/>
    <p:sldId id="274" r:id="rId11"/>
    <p:sldId id="268" r:id="rId12"/>
    <p:sldId id="279" r:id="rId13"/>
    <p:sldId id="280" r:id="rId14"/>
    <p:sldId id="283" r:id="rId15"/>
    <p:sldId id="28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  <p:sndAc>
      <p:stSnd>
        <p:snd r:embed="rId1" name="explode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  <p:sndAc>
      <p:stSnd>
        <p:snd r:embed="rId1" name="explode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  <p:sndAc>
      <p:stSnd>
        <p:snd r:embed="rId1" name="explode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  <p:sndAc>
      <p:stSnd>
        <p:snd r:embed="rId1" name="explode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  <p:sndAc>
      <p:stSnd>
        <p:snd r:embed="rId1" name="explode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  <p:sndAc>
      <p:stSnd>
        <p:snd r:embed="rId1" name="explode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  <p:sndAc>
      <p:stSnd>
        <p:snd r:embed="rId1" name="explode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  <p:sndAc>
      <p:stSnd>
        <p:snd r:embed="rId1" name="explode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  <p:sndAc>
      <p:stSnd>
        <p:snd r:embed="rId1" name="explode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  <p:sndAc>
      <p:stSnd>
        <p:snd r:embed="rId1" name="explode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  <p:sndAc>
      <p:stSnd>
        <p:snd r:embed="rId1" name="explode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  <p:sndAc>
      <p:stSnd>
        <p:snd r:embed="rId13" name="explode.wav" builtIn="1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historybrands.jimdo.com/%D0%B1%D1%80%D0%B5%D0%BD%D0%B4%D1%8B/adidas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javascript:;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javascript:;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javascript:;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256"/>
            <a:ext cx="7772400" cy="107157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Автор проекта - </a:t>
            </a:r>
            <a:r>
              <a:rPr lang="ru-RU" sz="3200" dirty="0" err="1" smtClean="0"/>
              <a:t>Монгуш</a:t>
            </a:r>
            <a:r>
              <a:rPr lang="ru-RU" sz="3200" dirty="0" smtClean="0"/>
              <a:t> </a:t>
            </a:r>
            <a:r>
              <a:rPr lang="ru-RU" sz="3200" dirty="0" err="1" smtClean="0"/>
              <a:t>Жамиян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2 класс </a:t>
            </a:r>
            <a:br>
              <a:rPr lang="ru-RU" sz="3200" dirty="0" smtClean="0"/>
            </a:br>
            <a:r>
              <a:rPr lang="ru-RU" sz="3200" dirty="0" smtClean="0"/>
              <a:t>МБОУ СОШ с.Элегест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71802" y="1571612"/>
            <a:ext cx="4686288" cy="2357454"/>
          </a:xfrm>
        </p:spPr>
        <p:txBody>
          <a:bodyPr>
            <a:normAutofit/>
          </a:bodyPr>
          <a:lstStyle/>
          <a:p>
            <a:r>
              <a:rPr lang="ru-RU" sz="4600" dirty="0" smtClean="0">
                <a:solidFill>
                  <a:schemeClr val="tx1"/>
                </a:solidFill>
              </a:rPr>
              <a:t>ПРОЕКТ </a:t>
            </a:r>
          </a:p>
          <a:p>
            <a:r>
              <a:rPr lang="ru-RU" sz="4600" dirty="0" smtClean="0">
                <a:solidFill>
                  <a:schemeClr val="tx1"/>
                </a:solidFill>
              </a:rPr>
              <a:t>«Адидас» стал для меня нормой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/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ru-RU" sz="3200" dirty="0" err="1" smtClean="0"/>
              <a:t>Линоэль</a:t>
            </a:r>
            <a:r>
              <a:rPr lang="ru-RU" sz="3200" dirty="0" smtClean="0"/>
              <a:t> </a:t>
            </a:r>
            <a:r>
              <a:rPr lang="ru-RU" sz="3200" dirty="0" err="1" smtClean="0"/>
              <a:t>Бесси</a:t>
            </a:r>
            <a:r>
              <a:rPr lang="ru-RU" sz="3200" dirty="0" smtClean="0"/>
              <a:t> и </a:t>
            </a:r>
            <a:r>
              <a:rPr lang="ru-RU" sz="3200" dirty="0" err="1" smtClean="0"/>
              <a:t>Девид</a:t>
            </a:r>
            <a:r>
              <a:rPr lang="ru-RU" sz="3200" dirty="0" smtClean="0"/>
              <a:t> Бекхэм</a:t>
            </a:r>
            <a:endParaRPr lang="ru-RU" sz="3200" dirty="0"/>
          </a:p>
        </p:txBody>
      </p:sp>
      <p:pic>
        <p:nvPicPr>
          <p:cNvPr id="5" name="Picture 2" descr="Steven Gerrard - &amp;fcy;&amp;ocy;&amp;tcy;&amp;ocy;&amp;scy;&amp;iecy;&amp;scy;&amp;scy;&amp;icy;&amp;yacy; &amp;dcy;&amp;lcy;&amp;yacy; Adidas &amp;kcy;&amp;ocy;&amp;lcy;&amp;lcy;&amp;iecy;&amp;kcy;&amp;tscy;&amp;icy;&amp;yacy; 2007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67845" y="1600200"/>
            <a:ext cx="3017309" cy="4525963"/>
          </a:xfrm>
          <a:prstGeom prst="rect">
            <a:avLst/>
          </a:prstGeom>
          <a:noFill/>
        </p:spPr>
      </p:pic>
      <p:pic>
        <p:nvPicPr>
          <p:cNvPr id="6" name="Picture 4" descr="&amp;Dcy;&amp;ecy;&amp;vcy;&amp;icy;&amp;dcy; &amp;Bcy;&amp;iecy;&amp;kcy;&amp;khcy;&amp;ecy;&amp;mcy; - &amp;fcy;&amp;ocy;&amp;tcy;&amp;ocy; &amp;dcy;&amp;lcy;&amp;yacy; Adidas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02113" y="1600200"/>
            <a:ext cx="2530773" cy="45259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«Адидас» для меня стал нормой</a:t>
            </a:r>
            <a:endParaRPr lang="ru-RU" dirty="0"/>
          </a:p>
        </p:txBody>
      </p:sp>
      <p:pic>
        <p:nvPicPr>
          <p:cNvPr id="2049" name="Picture 1" descr="C:\Users\1\Music\Videos\Desktop\DSC0028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7814" y="1143000"/>
            <a:ext cx="3737372" cy="4983163"/>
          </a:xfrm>
          <a:prstGeom prst="rect">
            <a:avLst/>
          </a:prstGeom>
          <a:noFill/>
        </p:spPr>
      </p:pic>
      <p:pic>
        <p:nvPicPr>
          <p:cNvPr id="1026" name="Picture 2" descr="D:\Фотки из аппарата\SAM_35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1142984"/>
            <a:ext cx="4038600" cy="49197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Фотки из аппарата\SAM_35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4414" y="785794"/>
            <a:ext cx="3181344" cy="4857784"/>
          </a:xfrm>
          <a:prstGeom prst="rect">
            <a:avLst/>
          </a:prstGeom>
          <a:noFill/>
        </p:spPr>
      </p:pic>
      <p:pic>
        <p:nvPicPr>
          <p:cNvPr id="3" name="Picture 3" descr="D:\Фотки из аппарата\SAM_354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8200" y="785794"/>
            <a:ext cx="3495700" cy="48577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Фотки из аппарата\SAM_35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785794"/>
            <a:ext cx="3500462" cy="4857784"/>
          </a:xfrm>
          <a:prstGeom prst="rect">
            <a:avLst/>
          </a:prstGeom>
          <a:noFill/>
        </p:spPr>
      </p:pic>
      <p:pic>
        <p:nvPicPr>
          <p:cNvPr id="3" name="Picture 3" descr="D:\Фотки из аппарата\SAM_354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785794"/>
            <a:ext cx="3571900" cy="48577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тки из телефона\20150203_1607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714356"/>
            <a:ext cx="3286148" cy="5000660"/>
          </a:xfrm>
          <a:prstGeom prst="rect">
            <a:avLst/>
          </a:prstGeom>
          <a:noFill/>
        </p:spPr>
      </p:pic>
      <p:pic>
        <p:nvPicPr>
          <p:cNvPr id="1027" name="Picture 3" descr="D:\Фотки из телефона\20150218_17253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90" y="642918"/>
            <a:ext cx="3286148" cy="50006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Это всего лишь часть работы.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в дальнейшем буду носить одежду со знаком  «Адидас»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>
    <p:wipe/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57176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Цель проекта:</a:t>
            </a:r>
            <a:br>
              <a:rPr lang="ru-RU" sz="2800" dirty="0" smtClean="0"/>
            </a:br>
            <a:r>
              <a:rPr lang="ru-RU" sz="2800" dirty="0" smtClean="0"/>
              <a:t>- изучить историю фирмы «Адидас»;</a:t>
            </a:r>
            <a:br>
              <a:rPr lang="ru-RU" sz="2800" dirty="0" smtClean="0"/>
            </a:br>
            <a:r>
              <a:rPr lang="ru-RU" sz="2800" dirty="0" smtClean="0"/>
              <a:t>- показать, почему мне удобно носить одежду «Адидас»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Описание.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Сначала я из Интернета нашел </a:t>
            </a:r>
            <a:r>
              <a:rPr lang="ru-RU" sz="2800" smtClean="0">
                <a:solidFill>
                  <a:srgbClr val="C00000"/>
                </a:solidFill>
              </a:rPr>
              <a:t>информацию об </a:t>
            </a:r>
            <a:r>
              <a:rPr lang="ru-RU" sz="2800" dirty="0" smtClean="0">
                <a:solidFill>
                  <a:srgbClr val="C00000"/>
                </a:solidFill>
              </a:rPr>
              <a:t>истории фирмы «Адидас».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Затем сфотографировал, что у меня есть со знаком Адидас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Потом получилась вот эта презентация.</a:t>
            </a:r>
          </a:p>
          <a:p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ipe/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История компании ООО «</a:t>
            </a:r>
            <a:r>
              <a:rPr lang="ru-RU" b="1" dirty="0" err="1" smtClean="0"/>
              <a:t>Adidas</a:t>
            </a:r>
            <a:r>
              <a:rPr lang="ru-RU" b="1" dirty="0" smtClean="0"/>
              <a:t>»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1720840"/>
            <a:ext cx="70009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1920 год - создание первой пары обуви. 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1924 год - Обувная фабрика братьев </a:t>
            </a:r>
            <a:r>
              <a:rPr lang="ru-RU" sz="3200" b="1" dirty="0" err="1" smtClean="0">
                <a:solidFill>
                  <a:srgbClr val="C00000"/>
                </a:solidFill>
              </a:rPr>
              <a:t>Дасслер</a:t>
            </a:r>
            <a:r>
              <a:rPr lang="ru-RU" sz="3200" b="1" dirty="0" smtClean="0">
                <a:solidFill>
                  <a:srgbClr val="C00000"/>
                </a:solidFill>
              </a:rPr>
              <a:t>. </a:t>
            </a:r>
            <a:r>
              <a:rPr lang="ru-RU" sz="3200" b="1" dirty="0" err="1" smtClean="0">
                <a:solidFill>
                  <a:srgbClr val="C00000"/>
                </a:solidFill>
              </a:rPr>
              <a:t>Ади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</a:rPr>
              <a:t>Дасслер</a:t>
            </a:r>
            <a:r>
              <a:rPr lang="ru-RU" sz="3200" b="1" dirty="0" smtClean="0">
                <a:solidFill>
                  <a:srgbClr val="C00000"/>
                </a:solidFill>
              </a:rPr>
              <a:t> арендует вместе с братом Рудольфом первое здание и называет его «Обувная фабрика братьев </a:t>
            </a:r>
            <a:r>
              <a:rPr lang="ru-RU" sz="3200" b="1" dirty="0" err="1" smtClean="0">
                <a:solidFill>
                  <a:srgbClr val="C00000"/>
                </a:solidFill>
              </a:rPr>
              <a:t>Дасслер</a:t>
            </a:r>
            <a:r>
              <a:rPr lang="ru-RU" sz="3200" b="1" dirty="0" smtClean="0">
                <a:solidFill>
                  <a:srgbClr val="C00000"/>
                </a:solidFill>
              </a:rPr>
              <a:t>». 25 человек производят 100 пар обуви в день. </a:t>
            </a:r>
          </a:p>
        </p:txBody>
      </p:sp>
    </p:spTree>
  </p:cSld>
  <p:clrMapOvr>
    <a:masterClrMapping/>
  </p:clrMapOvr>
  <p:transition spd="slow">
    <p:wipe/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_3946799975" descr="http://u.jimdo.com/www43/o/s5d1ddec1f6693fda/img/idc5708d4a3badb8b/1391477706/thumb/image.jpg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14348" y="1785926"/>
            <a:ext cx="342902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28670"/>
            <a:ext cx="4038600" cy="51974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1920г.- </a:t>
            </a:r>
            <a:r>
              <a:rPr lang="ru-RU" sz="2400" dirty="0" err="1" smtClean="0">
                <a:solidFill>
                  <a:srgbClr val="C00000"/>
                </a:solidFill>
              </a:rPr>
              <a:t>Ади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</a:rPr>
              <a:t>Дасслер</a:t>
            </a:r>
            <a:r>
              <a:rPr lang="ru-RU" sz="2400" dirty="0" smtClean="0">
                <a:solidFill>
                  <a:srgbClr val="C00000"/>
                </a:solidFill>
              </a:rPr>
              <a:t> создает первую пару спортивной обуви.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1928г.- олимпийский дебют обуви братьев </a:t>
            </a:r>
            <a:r>
              <a:rPr lang="ru-RU" sz="2400" dirty="0" err="1" smtClean="0">
                <a:solidFill>
                  <a:srgbClr val="C00000"/>
                </a:solidFill>
              </a:rPr>
              <a:t>Дасслер</a:t>
            </a:r>
            <a:r>
              <a:rPr lang="ru-RU" sz="2400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1948г.- появление название бренда – </a:t>
            </a:r>
            <a:r>
              <a:rPr lang="en-US" sz="2400" dirty="0" err="1" smtClean="0">
                <a:solidFill>
                  <a:srgbClr val="C00000"/>
                </a:solidFill>
              </a:rPr>
              <a:t>adidas</a:t>
            </a:r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ru-RU" sz="2400" dirty="0" smtClean="0">
                <a:solidFill>
                  <a:srgbClr val="C00000"/>
                </a:solidFill>
              </a:rPr>
              <a:t>1949г.- рождаются три фирменные полоски и  логотип- трилистник</a:t>
            </a: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ipe/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Бутсы с шипами</a:t>
            </a:r>
            <a:endParaRPr lang="ru-RU" dirty="0"/>
          </a:p>
        </p:txBody>
      </p:sp>
      <p:pic>
        <p:nvPicPr>
          <p:cNvPr id="5" name="cc-m-textwithimage-image-5736753575" descr="http://u.jimdo.com/www43/o/s5d1ddec1f6693fda/img/if8de9352f514990b/1325897432/std/image.jpg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 bwMode="auto">
          <a:xfrm>
            <a:off x="768350" y="2389981"/>
            <a:ext cx="3416300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В 1925 году Адольф </a:t>
            </a:r>
            <a:r>
              <a:rPr lang="ru-RU" sz="2000" dirty="0" err="1" smtClean="0">
                <a:solidFill>
                  <a:srgbClr val="C00000"/>
                </a:solidFill>
              </a:rPr>
              <a:t>Дасслер</a:t>
            </a:r>
            <a:r>
              <a:rPr lang="ru-RU" sz="2000" dirty="0" smtClean="0">
                <a:solidFill>
                  <a:srgbClr val="C00000"/>
                </a:solidFill>
              </a:rPr>
              <a:t> придумал и сшил футбольные </a:t>
            </a:r>
            <a:r>
              <a:rPr lang="ru-RU" sz="2000" b="1" dirty="0" smtClean="0">
                <a:solidFill>
                  <a:srgbClr val="C00000"/>
                </a:solidFill>
              </a:rPr>
              <a:t>бутсы с шипами</a:t>
            </a:r>
            <a:r>
              <a:rPr lang="ru-RU" sz="2000" dirty="0" smtClean="0">
                <a:solidFill>
                  <a:srgbClr val="C00000"/>
                </a:solidFill>
              </a:rPr>
              <a:t>, которые выковал для него местный кузнец. Так впервые в мире появилась </a:t>
            </a:r>
            <a:r>
              <a:rPr lang="ru-RU" sz="2000" dirty="0" err="1" smtClean="0">
                <a:solidFill>
                  <a:srgbClr val="C00000"/>
                </a:solidFill>
              </a:rPr>
              <a:t>шипованная</a:t>
            </a:r>
            <a:r>
              <a:rPr lang="ru-RU" sz="2000" dirty="0" smtClean="0">
                <a:solidFill>
                  <a:srgbClr val="C00000"/>
                </a:solidFill>
              </a:rPr>
              <a:t> спортивная обувь.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Впервые спортсмены выступили в «шиповках» на Олимпиаде 1928 года в Амстердаме, потом в 1932 году в Лос-Анджелесе, где немец Артур </a:t>
            </a:r>
            <a:r>
              <a:rPr lang="ru-RU" sz="2000" dirty="0" err="1" smtClean="0">
                <a:solidFill>
                  <a:srgbClr val="C00000"/>
                </a:solidFill>
              </a:rPr>
              <a:t>Йонат</a:t>
            </a:r>
            <a:r>
              <a:rPr lang="ru-RU" sz="2000" dirty="0" smtClean="0">
                <a:solidFill>
                  <a:srgbClr val="C00000"/>
                </a:solidFill>
              </a:rPr>
              <a:t> не без помощи новых кроссовок с шипами стал третьим в беге на 100 метров. </a:t>
            </a:r>
          </a:p>
          <a:p>
            <a:endParaRPr lang="ru-RU" sz="1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ipe/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 1949 году Адольф создает первые бутсы со съемными резиновыми шипами, в 1950-м - бутсы, приспособленные для игры в футбол в неблагоприятных погодных условиях.</a:t>
            </a:r>
          </a:p>
          <a:p>
            <a:r>
              <a:rPr lang="ru-RU" dirty="0" smtClean="0"/>
              <a:t> В 1954 году инновационная обувь </a:t>
            </a:r>
            <a:r>
              <a:rPr lang="ru-RU" dirty="0" err="1" smtClean="0"/>
              <a:t>Adidas</a:t>
            </a:r>
            <a:r>
              <a:rPr lang="ru-RU" dirty="0" smtClean="0"/>
              <a:t> оказывается вне конкуренции на чемпионате мира по футболу: обутая в </a:t>
            </a:r>
            <a:r>
              <a:rPr lang="ru-RU" dirty="0" err="1" smtClean="0"/>
              <a:t>Adidas</a:t>
            </a:r>
            <a:r>
              <a:rPr lang="ru-RU" dirty="0" smtClean="0"/>
              <a:t> сборная Германии впервые стала чемпионом. 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786058"/>
            <a:ext cx="3008313" cy="334010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cc-m-textwithimage-image-5736925375" descr="http://u.jimdo.com/www43/o/s5d1ddec1f6693fda/img/i32eb34cb58c4929e/1325891806/std/image.jpg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786058"/>
            <a:ext cx="314327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cc-m-textwithimage-image-5736918375" descr="http://u.jimdo.com/www43/o/s5d1ddec1f6693fda/img/ifefa68cd5abf5185/1325891478/std/image.jpg">
            <a:hlinkClick r:id="rId3"/>
          </p:cNvPr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285728"/>
            <a:ext cx="2357454" cy="2267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c-m-imagesubtitle-image-5736931875" descr="http://u.jimdo.com/www43/o/s5d1ddec1f6693fda/img/ibb40c57e59660b08/1325891980/std/image.jpg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928670"/>
            <a:ext cx="392909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Kcy;&amp;ocy;&amp;mcy;&amp;pcy;&amp;acy;&amp;ncy;&amp;icy;&amp;yacy; &quot;&amp;Acy;&amp;dcy;&amp;icy;&amp;dcy;&amp;acy;&amp;scy; &amp;Ucy;&amp;kcy;&amp;rcy;&amp;acy;&amp;icy;&amp;ncy;&amp;acy;&quot; &amp;ocy;&amp;tcy;&amp;kcy;&amp;rcy;&amp;ocy;&amp;iecy;&amp;tcy; 3 &amp;ncy;&amp;ocy;&amp;vcy;&amp;ycy;&amp;khcy; &amp;mcy;&amp;acy;&amp;gcy;&amp;acy;&amp;zcy;&amp;icy;&amp;ncy;&amp;acy; &amp;vcy; &amp;Tcy;&amp;Rcy;&amp;TScy; Rose Par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4500570"/>
            <a:ext cx="1595436" cy="1238250"/>
          </a:xfrm>
          <a:prstGeom prst="rect">
            <a:avLst/>
          </a:prstGeom>
          <a:noFill/>
        </p:spPr>
      </p:pic>
      <p:pic>
        <p:nvPicPr>
          <p:cNvPr id="1028" name="Picture 4" descr="&amp;Mcy;&amp;acy;&amp;gcy;&amp;acy;&amp;zcy;&amp;icy;&amp;ncy;   &amp;Acy;&amp;dcy;&amp;icy;&amp;dcy;&amp;acy;&amp;s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928670"/>
            <a:ext cx="5572164" cy="4710119"/>
          </a:xfrm>
          <a:prstGeom prst="rect">
            <a:avLst/>
          </a:prstGeom>
          <a:noFill/>
        </p:spPr>
      </p:pic>
      <p:pic>
        <p:nvPicPr>
          <p:cNvPr id="1030" name="Picture 6" descr="&amp;Fcy;&amp;ucy;&amp;tcy;&amp;bcy;&amp;ocy;&amp;lcy;&amp;softcy;&amp;ncy;&amp;ycy;&amp;jcy;  &amp;mcy;&amp;yacy;&amp;chcy;   &amp;Acy;&amp;dcy;&amp;icy;&amp;dcy;&amp;acy;&amp;s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2786058"/>
            <a:ext cx="1428750" cy="1066801"/>
          </a:xfrm>
          <a:prstGeom prst="rect">
            <a:avLst/>
          </a:prstGeom>
          <a:noFill/>
        </p:spPr>
      </p:pic>
      <p:pic>
        <p:nvPicPr>
          <p:cNvPr id="1032" name="Picture 8" descr="&amp;CHcy;&amp;acy;&amp;scy;&amp;ycy;  &amp;Acy;&amp;dcy;&amp;icy;&amp;dcy;&amp;acy;&amp;scy;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857232"/>
            <a:ext cx="1428760" cy="14287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642919"/>
            <a:ext cx="650085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Вещи этой фирмы модные и стильные, а самый главный фактор, который присутствует в них – это функциональность. Для многих известных спортсменов фирма Адидас предпочтительна, так как товары, которые она производит, одни из самых лучших в мире. </a:t>
            </a:r>
            <a:endParaRPr lang="ru-RU" sz="3600" dirty="0"/>
          </a:p>
        </p:txBody>
      </p:sp>
    </p:spTree>
  </p:cSld>
  <p:clrMapOvr>
    <a:masterClrMapping/>
  </p:clrMapOvr>
  <p:transition spd="slow">
    <p:wipe/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</TotalTime>
  <Words>326</Words>
  <PresentationFormat>Экран (4:3)</PresentationFormat>
  <Paragraphs>25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Автор проекта - Монгуш Жамиян 2 класс  МБОУ СОШ с.Элегест</vt:lpstr>
      <vt:lpstr>Цель проекта: - изучить историю фирмы «Адидас»; - показать, почему мне удобно носить одежду «Адидас»</vt:lpstr>
      <vt:lpstr>История компании ООО «Adidas» </vt:lpstr>
      <vt:lpstr>Слайд 4</vt:lpstr>
      <vt:lpstr>Бутсы с шипами</vt:lpstr>
      <vt:lpstr>Слайд 6</vt:lpstr>
      <vt:lpstr>Слайд 7</vt:lpstr>
      <vt:lpstr>Слайд 8</vt:lpstr>
      <vt:lpstr>Слайд 9</vt:lpstr>
      <vt:lpstr>Линоэль Бесси и Девид Бекхэм</vt:lpstr>
      <vt:lpstr>   «Адидас» для меня стал нормой</vt:lpstr>
      <vt:lpstr>Слайд 12</vt:lpstr>
      <vt:lpstr>Слайд 13</vt:lpstr>
      <vt:lpstr>Слайд 14</vt:lpstr>
      <vt:lpstr>Это всего лишь часть работы.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Монгуш Жамиян 2 класс  МБОУ СОШ с.Элегест</dc:title>
  <dc:creator>Жамиянчик</dc:creator>
  <cp:lastModifiedBy>Igrok</cp:lastModifiedBy>
  <cp:revision>28</cp:revision>
  <dcterms:created xsi:type="dcterms:W3CDTF">2014-12-20T13:58:18Z</dcterms:created>
  <dcterms:modified xsi:type="dcterms:W3CDTF">2015-10-19T06:39:45Z</dcterms:modified>
</cp:coreProperties>
</file>