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15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3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56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2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63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63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17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79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16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65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56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088CA-F6E6-4693-A1EB-2F4BEF20245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E8E35-E37E-4E59-B2D9-63BBB60A5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64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Знакомьтесь, группа «Солнышко»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166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2000">
        <p:split orient="vert"/>
      </p:transition>
    </mc:Choice>
    <mc:Fallback>
      <p:transition advClick="0" advTm="2000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         Как мы гуляем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146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2000">
        <p:split orient="vert"/>
      </p:transition>
    </mc:Choice>
    <mc:Fallback>
      <p:transition advClick="0" advTm="2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305" y="402465"/>
            <a:ext cx="8169498" cy="612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21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707" y="354167"/>
            <a:ext cx="8242479" cy="618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4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952" y="508715"/>
            <a:ext cx="7946265" cy="595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42" y="415343"/>
            <a:ext cx="8036417" cy="602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0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710" y="692239"/>
            <a:ext cx="7418231" cy="556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28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94227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588" y="721215"/>
            <a:ext cx="7701566" cy="577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4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">
        <p:split orient="vert"/>
      </p:transition>
    </mc:Choice>
    <mc:Fallback xmlns="">
      <p:transition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14</Words>
  <Application>Microsoft Office PowerPoint</Application>
  <PresentationFormat>Широкоэкранный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Знакомьтесь, группа «Солнышко»</vt:lpstr>
      <vt:lpstr>         Как мы гуляем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Знакомьтесь, группа «Солнышко»</dc:title>
  <dc:creator>admin</dc:creator>
  <cp:lastModifiedBy>admin</cp:lastModifiedBy>
  <cp:revision>5</cp:revision>
  <dcterms:created xsi:type="dcterms:W3CDTF">2015-10-19T15:48:28Z</dcterms:created>
  <dcterms:modified xsi:type="dcterms:W3CDTF">2015-10-19T17:15:33Z</dcterms:modified>
</cp:coreProperties>
</file>